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notesSlides/notesSlide1.xml" ContentType="application/vnd.openxmlformats-officedocument.presentationml.notesSlide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notesSlides/notesSlide2.xml" ContentType="application/vnd.openxmlformats-officedocument.presentationml.notesSlide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notesSlides/notesSlide3.xml" ContentType="application/vnd.openxmlformats-officedocument.presentationml.notesSlide+xml"/>
  <Override PartName="/ppt/ink/ink118.xml" ContentType="application/inkml+xml"/>
  <Override PartName="/ppt/ink/ink119.xml" ContentType="application/inkml+xml"/>
  <Override PartName="/ppt/ink/ink120.xml" ContentType="application/inkml+xml"/>
  <Override PartName="/ppt/notesSlides/notesSlide4.xml" ContentType="application/vnd.openxmlformats-officedocument.presentationml.notesSlide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notesSlides/notesSlide5.xml" ContentType="application/vnd.openxmlformats-officedocument.presentationml.notesSlide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notesSlides/notesSlide6.xml" ContentType="application/vnd.openxmlformats-officedocument.presentationml.notesSlide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0" r:id="rId2"/>
    <p:sldId id="259" r:id="rId3"/>
    <p:sldId id="261" r:id="rId4"/>
    <p:sldId id="262" r:id="rId5"/>
    <p:sldId id="273" r:id="rId6"/>
    <p:sldId id="263" r:id="rId7"/>
    <p:sldId id="264" r:id="rId8"/>
    <p:sldId id="270" r:id="rId9"/>
    <p:sldId id="271" r:id="rId10"/>
    <p:sldId id="274" r:id="rId11"/>
    <p:sldId id="275" r:id="rId12"/>
    <p:sldId id="277" r:id="rId13"/>
    <p:sldId id="278" r:id="rId14"/>
    <p:sldId id="276" r:id="rId15"/>
    <p:sldId id="26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BB87995-ED1A-493F-B695-A4605F4514FF}">
          <p14:sldIdLst>
            <p14:sldId id="260"/>
          </p14:sldIdLst>
        </p14:section>
        <p14:section name="Basic of Probability" id="{4EC78E48-B665-457D-A816-304B2051169A}">
          <p14:sldIdLst>
            <p14:sldId id="259"/>
            <p14:sldId id="261"/>
          </p14:sldIdLst>
        </p14:section>
        <p14:section name="Formula" id="{F683C38C-FE99-4DA5-B25C-702CB06F3FF5}">
          <p14:sldIdLst>
            <p14:sldId id="262"/>
            <p14:sldId id="273"/>
            <p14:sldId id="263"/>
            <p14:sldId id="264"/>
          </p14:sldIdLst>
        </p14:section>
        <p14:section name="Part-A" id="{6A294A89-2A14-4098-8CC9-08CFF436B6E7}">
          <p14:sldIdLst>
            <p14:sldId id="270"/>
          </p14:sldIdLst>
        </p14:section>
        <p14:section name="Part-B (Q4)" id="{15B94629-1A91-46A9-9656-2A9D145324E1}">
          <p14:sldIdLst>
            <p14:sldId id="271"/>
          </p14:sldIdLst>
        </p14:section>
        <p14:section name="Part-B (Q5)" id="{C470C275-FFB2-48F5-9F7A-C269C660133B}">
          <p14:sldIdLst>
            <p14:sldId id="274"/>
            <p14:sldId id="275"/>
            <p14:sldId id="277"/>
            <p14:sldId id="278"/>
            <p14:sldId id="276"/>
          </p14:sldIdLst>
        </p14:section>
        <p14:section name="Template" id="{04024C7C-0FBC-4FC7-B55C-FF587D39DEF2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52" autoAdjust="0"/>
    <p:restoredTop sz="92233" autoAdjust="0"/>
  </p:normalViewPr>
  <p:slideViewPr>
    <p:cSldViewPr snapToGrid="0">
      <p:cViewPr>
        <p:scale>
          <a:sx n="100" d="100"/>
          <a:sy n="100" d="100"/>
        </p:scale>
        <p:origin x="13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02:04:03.92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840 35 24575,'134'-3'0,"147"6"0,-183 13 0,-65-10 0,58 5 0,27-13 0,49 4 0,-81 13 0,-62-10 0,0 0 0,33 1 0,393-5 0,-246-3 0,-240 0 0,1-2 0,-43-10 0,16 3 0,-6-3 0,41 8 0,0 1 0,-31-2 0,-92 3-488,-135-11-1226,144 3 1183,-220 9-1,173 5 295,177-2 239,-38-1 154,-1 2 0,1 2 0,0 2 1,-92 21-1,90-13-156,-67 8 0,66-13 0,-63 18 0,33-5-2,51-14 69,1 1 1,-50 20 0,16-7 1278,56-20-1269,-1 1-1,1 0 0,0 1 0,0-1 1,0 2-1,0-1 0,1 1 0,-1 0 0,1 1 1,0-1-1,0 2 0,-10 9 0,16-15-70,1 1-1,-1 0 1,0-1-1,1 1 1,-1 0-1,1 0 0,-1-1 1,1 1-1,-1 0 1,1 0-1,-1 0 1,1 0-1,0 0 0,0-1 1,-1 1-1,1 0 1,0 0-1,0 0 1,0 0-1,0 0 0,0 0 1,0 0-1,0 0 1,0 0-1,1 0 1,-1 0-1,0-1 0,0 1 1,1 2-1,1-2-2,-1 0-1,1 1 0,-1-1 1,1 0-1,-1 0 0,1 0 0,0 0 1,-1 0-1,1 0 0,0-1 1,0 1-1,0 0 0,2 0 1,66 5-24,-68-6 27,421-3-6,-399 2 0,-1-2 0,44-10 0,-42 8 0,1 0 0,31-1 0,199 7 0,-305-2 0,1 2 0,0 2 0,0 3 0,-82 19 0,93-16 0,0-1 0,-69 3 0,65-7 0,7 1 0,-1 2 0,-51 18 0,20-6 0,34-6 0,31-12 0,1-1 0,-1 0 0,1 1 0,-1-1 0,1 0 0,0 1 0,-1-1 0,1 1 0,-1-1 0,1 1 0,0-1 0,0 1 0,-1-1 0,1 1 0,0-1 0,0 1 0,0-1 0,0 1 0,-1-1 0,1 1 0,0 0 0,0-1 0,0 1 0,0-1 0,0 1 0,0-1 0,1 1 0,-1 0 0,0-1 0,0 1 0,0-1 0,0 1 0,1-1 0,-1 1 0,0-1 0,1 1 0,-1-1 0,0 1 0,1-1 0,-1 0 0,0 1 0,1-1 0,-1 1 0,1-1 0,-1 0 0,1 1 0,-1-1 0,1 0 0,-1 0 0,1 1 0,-1-1 0,1 0 0,-1 0 0,2 0 0,12 7 0,0-1 0,1-1 0,-1 0 0,1-1 0,0-1 0,1 0 0,-1-1 0,0-1 0,30-1 0,-17 1 0,49 8 0,4 2 0,0-3 0,1-4 0,100-7 0,-37 1 0,572 2 0,-731-1 0,1-1 0,-1 0 0,-25-8 0,-28-4 0,-95 10 0,121 6 0,0-2 0,0-2 0,-57-10 0,-219-41 0,283 47 0,-64-19 0,70 17 0,0 0 0,-1 2 0,-39-3 0,-55 8 0,80 2 0,1-2 0,0-1 0,-71-14 0,83 13 35,25 2-235,-1 1 0,1-1 0,-1 1 0,1-2 0,0 1 0,-10-4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4:05:35.38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24575,'0'0'-8191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16:23.16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24575,'1'8'0,"0"-1"0,1 0 0,-1 1 0,1-1 0,1 0 0,0 1 0,0-2 0,8 14 0,10 27 0,-4-1 0,2-2 0,44 74 0,0 0 0,-39-71 0,2-1 0,2-2 0,66 81 0,-29-53 0,92 79 0,-149-145 0,0-1 0,1 0 0,0 0 0,0 0 0,0-1 0,1-1 0,-1 0 0,1 0 0,0-1 0,0 0 0,0 0 0,0-1 0,0-1 0,0 0 0,0 0 0,0-1 0,11-2 0,0 0 0,-1-1 0,1 0 0,-1-2 0,0-1 0,-1 0 0,1-1 0,22-14 0,76-50 0,13 2 0,-13 14 0,-44 14 0,19-9 0,155-113 0,-204 130 0,37-31 0,-77 62-170,-1-1-1,1 1 0,0 0 1,1 0-1,-1 0 0,0 1 1,7-3-1,4 1-6655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16:23.72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1 321 24575,'59'0'0,"12"2"0,-1-4 0,108-16 0,202-53-729,-329 59 729,-23 4 0,0 2 0,49-5 0,-21 5 0,-1-2 0,0-3 0,54-18 0,-8 2 0,-26 14 0,-52 10 0,-1-1 0,1-1 0,23-9 0,46-11 65,-73 22-327,1-2 0,-1 0 1,0-1-1,25-13 0,-24 7-5956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16:24.07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1 685 24575,'35'-12'0,"-4"-1"0,3 5 0,0-2 0,40-18 0,-38 14 0,65-16 0,88-14 0,-152 36 0,-1-1 0,40-16 0,-7 2 0,102-25 0,-132 38 0,-1-2 0,0-1 0,-1-2 0,36-19 0,-47 20 0,-1-2 0,-1 0 0,26-22 0,-42 31 0,-1 0 0,0-1 0,-1 1 0,1-1 0,-2 0 0,1-1 0,-1 1 0,0-1 0,-1 0 0,0-1 0,0 1 0,4-19 0,12-62-1365,-14 63-5461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16:24.87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0 200 24575,'132'3'0,"145"-7"0,-192-10 0,-62 8 0,1 2 0,32-2 0,-23 3 0,1-1 0,-2-1 0,1-2 0,53-19 0,-71 21 0,6 0 0,1 1 0,0 1 0,-1 1 0,24 0 0,-17 1 0,51-8 0,48-9 0,10-2 0,-93 10 0,-3-1 0,0 3 0,1 1 0,58-2 0,-84 9 0,-7 1 0,1-1 0,0 0 0,-1-1 0,1 0 0,0-1 0,18-5 0,-23 8 0,-10 7 0,-12 9 0,-31 31-1365,33-33-5461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16:25.24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1 428 24575,'8'-1'0,"0"-1"0,0 1 0,0-2 0,0 1 0,0-1 0,-1 0 0,1-1 0,-1 0 0,0 0 0,0-1 0,9-7 0,29-16 0,-19 15 0,2-2 0,1 1 0,0 1 0,61-16 0,127-33 0,-36 13 0,-13 4 0,-14 11 0,-126 28 0,55-18 0,-62 17 0,1 0 0,1 1 0,-1 1 0,29-2 0,-32 6-119,-2 0-193,1 0 1,-1-1-1,26-6 1,-23 2-6515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03:33:34.28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5:32:14.13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25:01.495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18452.89453"/>
      <inkml:brushProperty name="anchorY" value="-2802.24951"/>
      <inkml:brushProperty name="scaleFactor" value="0.5"/>
    </inkml:brush>
  </inkml:definitions>
  <inkml:trace contextRef="#ctx0" brushRef="#br0">1 1 24575,'0'0'0,"5"0"0,9 0 0,5 0 0,6 0 0,3 0 0,3 0 0,0 0 0,2 0 0,0 0 0,-1 0 0,0 0 0,0 0 0,0 0 0,-1 0 0,1 0 0,-1 6 0,1 0 0,-1 1 0,0-2 0,0-1 0,1-2 0,-1-1 0,0 0 0,1-1 0,-7 6 0,0 0 0,0 1 0,1-2 0,-5 5 0,2-2 0,0 0 0,3-2 0,1-2 0,2-2 0,1-1 0,1-1 0,1 0 0,0 0 0,-1-1 0,1 1 0,-6 6 0,-1 0 0,0 1 0,1-2 0,8 5 0,1-1 0,1-1 0,0-2 0,0-3-1142,4 0 1468,-1-2-489,0-1 163,-2 6 0,-2 0 0,5 0 0,-1-1 0,-1-2 0,-2-1 0,-1 0-753,-1-2 968,-2 0-323,0 0 108,-7 6 0,0 0 1078,-1 1-1386,2-2 462,1-1-154,2 4 0,1 0 0,1-1 0,0-2 0,0-1 0,1-2 0,0-1 0,-1-1 0,1 0 0,-1 0 0,1 0 0,-1-1 0,1 1 0,-1 0 0,6 0 0,1 0 0,6 6 790,-1 1-1016,-1-1 339,-3 0-113,-2-2 28,-3-2-36,-1 0 12,5-2-4,-1 0 0,1 0 0,-2 0 0,-2-1 0,0 1-667,-2 0 858,0 0-287,0 0 96,-1 0 0,0 0 0,0 0 0,0 0 0,0 0 0,7 0 0,-1 0 0,1 0 0,-1 0 0,-2 0 0,-1 0 0,-1 0 0,-1 0 0,-1 0 0,0 0 0,0 0 0,0 0 0,0 0 0,7 0 0,0 0 0,-1 0 0,0 0 0,-2 0-671,-1 0 863,-1 0-288,-2 0 96,1 0 0,-1 0 0,0 0 0,0 0 0,0 0 0,7 0 0,0 0 0,0 0 0,-2 0 0,-1 0 0,5 0 0,-1 0 0,0 0 0,-3 0 0,-1 0 0,-1 0 0,-2 0 0,0 0 0,-1 0 0,0 0 0,0 0 0,0 0 0,0 0 0,1 0 0,-1 0 0,0 0 0,1 0 0,-1 0 0,0 0 0,1 0 0,-1 0 0,1 0 0,-1 0 0,0 0 0,1 0 0,-1 0 0,0 0 0,1 0 0,-1 0 0,0 0 0,1 0 0,-1 0 0,1 0 0,-1 0 0,0 0 0,0 0 0,1 0 0,-1 0 0,1 0 0,-1 0 0,0 0 0,1 0 0,-1 0 0,0 0 0,1 0 0,-1 0 0,1 0 0,-1 0 0,0 0 0,0 0 0,1 0 0,-1 0 0,1 0 648,-1 0-833,0 0 277,1 0-92,-1 0 0,0 0 0,1 0 0,-1 0 0,0 0 691,1 0-888,-1 0 295,0 0-98,1 0 0,-1 0 0,1 0 0,-1 0 0,1 0 0,-1 0 0,0 0 0,0 0 0,1 0 0,-1 0 0,0 0 0,1 0 0,-1 0 0,1 0 0,-1 0 0,0 0 0,1 0 0,-1 0 0,0 0 0,1 0 0,-1 0 0,0 0 0,1 0 0,-1 0 0,0 0 0,1 0 0,-1 0 0,1 0 0,-1 0 0,0 0 0,1 0 0,-1 0 0,0 0 0,1 0 0,-1 0 0,7 0 0,-1 0-1105,1 0 1421,-1 6-474,-2 0 158,-1 1 0,-1-2 0,-2-1 0,7 4 0,0 0 0,-1-1 0,0-1 0,-2-2 0,4 4 0,1-1 0,-2 0 0,5-2 0,5-1 0,-2-2 0,-2-1 0,-3-1 0,-4 6 0,5 1 0,-3-1 0,-1-1 0,4-1 0,-1-2 0,-1-1 0,3 0 0,-1 5 0,-2 0 0,-2 0 0,-2-1 0,-3-1 0,6-2 0,-1 5 0,-1 0 0,-1 0 0,-1-2 0,5-1 0,-1-2 0,-1-1 0,-2 0 0,-1-1 0,5-1 0,-1 1 0,-1 0 0,-1 0 0,-2-1 0,4 7 0,0 1 0,-1-1 0,-1-1 0,-2-1 0,-2-2 0,6 0 0,-1-2 0,0 0 0,-2 0 0,-1 0 0,-2 6 0,0 0 0,5 1 0,0-2 0,-1-1 0,0-2 0,-3 0 0,0-2 0,-2 0 0,6 0 0,0 0 0,0 0 0,5-1 0,-2 1 0,-1 0 0,-2 0 0,-2 0 0,-3 0 0,0 0 0,5 0 0,-1 0 0,1 0 0,-2 0 0,5 0 0,-1 0 0,-1 0 0,4 0 0,-1 0 0,-2 0 0,-3 0 0,5 0 0,-2 0 0,-1 0 0,4 0 0,-1 0 0,-3 0 0,-1 0 0,3 0 0,-1 0 0,-1 0 0,4 0 0,-1 0 0,-2 0 0,3 0 0,-1 0 0,-2 0 0,4 0 0,-2 0 0,-2-6 0,10-1 0,-2 1-1971,-1 0 2534,2 2-845,-4 2 282,4 0 0,-4 2 0,4 0 0,2 0 0,-2 0 0,3 1 0,-5-1 0,3 0 0,-3 0 0,-5 0 0,4 0 0,-4 0 0,5 0 0,-4 0 0,5 0 0,-3 0 0,3 0 0,-2 0 0,2 0 0,-2 0 0,3 0 0,2 0 0,5 0 0,-4 0 0,-5 0 0,2 0 0,-4 6 0,-3 1 0,-4 0-1287,3-2 1655,-2-1-552,0-2 184,-3 0 0,-2-2 0,-1 0 0,0 0-220,-2 0 283,0 0-95,0-1 32,0 1 0,1 0 0,5 0 0,0 0 0,1 0 0,5 0 0,5 6 937,-1 1-1205,-3-1 402,-3-1-134,-3-1 752,3-2-967,-2 0 1707,-1-2-1888,-1 0 594,-3 0-544,-1 0 445,0-1-148,-2 1 49,0 0 0,0 0 0,0 0 0,0 0 0,0 0 0,1 0 0,-1 0 0,0 0 0,1 0 0,-1 0 0,0 0 0,1 0 0,-1 0 0,1 0 0,-1 0 0,0 0 0,1 0 0,-1 0 0,0 0 0,1 0 0,-1 0 0,0 0 0,1 0 0,-1 0 0,0 0 1222,1 0-1571,-1 0 524,1 0-175,-1 0 634,0 0-815,0 0 271,-5-6-90,-2-1 0,1 1 0,2-5 0,0 0 0,2 2 0,1 3 0,1 1 0,0 3 0,-5-6 0,-1 2 0,0-1 0,1 3 0,-4-6 0,0 1 0,-11 2 0,-11 1 0,-10 2 0,-10 2 0,-6 1 0,-4 1 0,-3 6 0,0 1 0,-1 0 0,1-1 0,0-2 0,1-1 0,0-2 0,0 0 0,1-1 0,-7-1 0,7 7 0,-6 0 0,0 0-955,1-1 1228,0-1-409,2-2 136,1 0 0,1-2 0,0 0 0,1 0 0,0 0 0,0 0 0,0-1 0,-1 1 0,1 0 0,0 0 0,0 0-29,-1 0 37,-6 0-12,1 0-1030,-1 6 1329,1 1-442,-4 0 147,0-2 0,-4-1 0,2-2 0,-5 0 0,2-2 0,3 0 0,-2 0 0,-4 0 0,2 0 0,-3-1 0,3 1-1816,-3 0 2335,-2 0-779,2 0 260,-2 0 0,-2 0 0,4 0 0,4 0 0,-2 0 0,-2 0 0,2 0 0,-2 0 0,-3 0 0,-3 0 0,3 0 0,5 0 0,-1 0 0,-2 0 0,-3 0 0,-3 0 0,-3 0 0,5 0 0,0 0 0,4 0 0,0 0 0,-2 0 0,3 0 0,-1 0 0,4 0 0,-3-6 0,4-1 0,-3 1 0,-3 0 0,4 2 0,-4 2 0,5 0 0,-3 2 0,4 0 0,-3 0 0,3 0 0,-3 1 0,-2-1 0,2 0 0,-2 0 0,3 0 0,-2 0 0,4 0 0,3 0 0,-3 0 0,4 0 0,2 0-54,3 0 69,-4 0-22,1 0 7,2 0 0,1 0 0,2 0 0,2 0 0,1 0 0,0 0 0,1 0 0,0 0-261,0 0 336,0 0-112,0 0 37,0 0 0,0 0 0,-1 0 0,1 0 0,-1 0 0,1 0 0,0-6 0,-1 0 0,1-1 0,0 2 0,-1 1 0,1 2 933,0 1-1200,-1 0 401,1 1-134,-1 0 0,1 0 1871,0 1-2405,-1-1 1804,1 0-1557,0 0 771,12 0-581,13 0 145,13 0-48,4 0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26:09.66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44 24575,'567'0'0,"-543"-2"0,0 0 0,40-10 0,-38 6 0,0 2 0,29-2 0,-21 7 0,-26-1 0,1 1 0,-1-1 0,1 0 0,-1 0 0,1-1 0,-1-1 0,0 1 0,0-1 0,14-5 0,-31 9 0,0 0 0,0-1 0,0 0 0,0 0 0,-14-1 0,-1 1 0,-33 6 0,-1 3 0,-70 21 0,98-24 0,-37 2 0,54-9 0,0 2 0,-1-1 0,-16 6 0,30-7 0,-1 0 0,1 0 0,-1 0 0,1 0 0,-1 0 0,0 0 0,1 0 0,-1 1 0,1-1 0,-1 0 0,1 0 0,-1 1 0,1-1 0,-1 0 0,1 0 0,-1 1 0,1-1 0,0 1 0,-1-1 0,1 1 0,-1-1 0,1 0 0,0 1 0,-1-1 0,1 1 0,0-1 0,0 1 0,-1-1 0,1 1 0,0 0 0,0-1 0,0 1 0,0-1 0,0 1 0,0 0 0,15 15 0,35 9 0,-48-24 0,43 20 0,-28-13-455,0 0 0,37 11 0,-30-14-6371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2:26:15.27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2,'42'-1,"1"2,0 2,60 12,86 18,-164-29,-1-1,37 1,-38-3,0 0,0 2,24 5,-37-5,3 0,1 0,-1 1,0 1,-1 0,1 1,12 8,-23-12,1-1,0 1,0-1,0 0,0 1,0-1,0 0,0-1,0 1,1-1,-1 1,5-1,8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3:10.60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1627 24575,'23'-2'2,"-1"-1"-1,0-1 0,0-1 1,-1-1-1,0-1 0,38-18 0,42-13-831,-22 10 830,-2-3 0,0-4 0,112-70 0,-2 1 0,76-52 0,-177 100 0,2 5 0,95-42 0,-103 57 0,130-81 0,-199 111-75,26-16 225,-1-1-1,-1-2 0,-1-1 1,-1-2-1,30-34 0,233-252-149,-225 242 0,-42 46 0,0 0 0,49-31 0,-42 31-1365,-20 14-5461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2:26:16.54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0,'691'0,"-664"0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2:27:20.12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33,'133'2,"143"-5,-191-12,-61 10,-1 1,34-2,-27 5,-4 1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37:16.73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608 76 24575,'-24'1'0,"-1"-2"0,1 0 0,-1-2 0,1-1 0,0-1 0,1-1 0,-26-9 0,21 5 0,0 2 0,-1 1 0,0 1 0,-1 2 0,1 0 0,-1 2 0,0 2 0,-48 4 0,75-4 0,-1 1 0,1-1 0,-1 1 0,1 0 0,0 0 0,0 1 0,-1-1 0,1 0 0,0 1 0,0 0 0,0 0 0,0 0 0,1 0 0,-1 0 0,1 0 0,-1 1 0,1 0 0,0-1 0,0 1 0,0 0 0,0 0 0,0 0 0,1 0 0,-1 0 0,1 0 0,0 0 0,0 1 0,-1 6 0,-1 7 0,1 1 0,1-1 0,1 1 0,2 27 0,0-19 0,1 4 0,1 0 0,9 32 0,-6-33 0,-2-1 0,3 44 0,-9 44 0,2 50 0,16-80 0,-11-65 0,-2 1 0,3 27 0,-4 260 0,-5-160 0,1-133 0,-1 0 0,-1-1 0,-6 22 0,5-23 0,1 0 0,0 0 0,1 0 0,-1 28 0,4-38 0,-1 0 0,1 0 0,-1 0 0,1 0 0,0 0 0,1 0 0,-1-1 0,1 1 0,-1 0 0,1-1 0,0 1 0,1-1 0,-1 0 0,0 0 0,1 0 0,0 0 0,0 0 0,0 0 0,0-1 0,0 1 0,7 3 0,21 9 0,1-1 0,0-2 0,1-1 0,0-1 0,1-2 0,0-2 0,35 3 0,-24-3 0,-1 2 0,-1 1 0,61 23 0,-85-26 7,0 0-1,1-2 0,0 0 0,0-1 1,20 0-1,105-5-188,-63 0-1039,-52 1-5605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37:17.90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364 3 24575,'102'-2'0,"114"5"0,-212-3 0,-1 0 0,1 1 0,-1 0 0,1 0 0,-1 0 0,1 0 0,-1 1 0,0-1 0,0 1 0,0 0 0,0 0 0,0 0 0,0 0 0,0 1 0,-1-1 0,1 1 0,-1-1 0,0 1 0,1 0 0,-1 0 0,0 0 0,-1 0 0,1 0 0,-1 1 0,1-1 0,-1 0 0,0 1 0,0-1 0,-1 1 0,2 4 0,0 13 0,0 0 0,-2 0 0,0 1 0,-4 23 0,1-6 0,4-7 0,1-1 0,12 62 0,-7-55 0,3 54 0,-9-68 0,-4 233 0,-16-165 0,6-39 0,3-9 0,1-1 0,1 0 0,-4 70 0,10-81 0,-2 0 0,-10 40 0,-1 5 0,3-1 0,2-24 0,-4 102 0,12-122 0,-1 1 0,-13 49 0,4-18 0,11-61 0,1 1 0,-1-1 0,0 1 0,0-1 0,0 0 0,0 1 0,-1-1 0,1 0 0,-1 0 0,0 0 0,0 0 0,0 0 0,0 0 0,-1-1 0,1 1 0,-1-1 0,1 1 0,-1-1 0,0 0 0,0 0 0,0 0 0,0 0 0,0-1 0,-1 0 0,1 1 0,0-1 0,-1 0 0,1 0 0,-1-1 0,1 1 0,-1-1 0,-5 0 0,-10 0 0,0-1 0,0-2 0,0 0 0,-36-10 0,14 3 0,36 9 0,-15-2 0,0-1 0,0-1 0,0-1 0,1-1 0,0 0 0,-21-13 0,28 15 0,-1-1 0,1 1 0,-23-5 0,23 7 0,0-1 0,0 0 0,1 0 0,-1-1 0,-10-7 0,1-1-1365,3 1-5461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37:20.62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1 387 24575,'6'2'0,"0"0"0,0 0 0,1 0 0,-2 1 0,1 0 0,0 0 0,9 6 0,-4-1 0,4-1 0,-1-1 0,1-1 0,0 0 0,0-1 0,1 0 0,-1-1 0,27 1 0,47 11 0,-54-8 12,0-2 0,0-1 0,36-1 0,-31-2-267,-1 2 0,40 8-1,8 1-76,1-3 0,-1-3 0,122-10 0,-50 2 82,-58 3 250,-20 1 0,0-4 0,97-14 0,-86 5-461,0 4 1,96 5-1,19-1-113,-27-13 574,42-2 0,937 16-795,-559 5 116,-532-6 1416,73-13 1,-73 7 973,78-1 0,-65 12-843,83-3-907,-160 1 39,0-1 0,1 0 0,-1 0 0,1 0 0,-1 0 0,0-1 0,0 0 0,0 1 0,0-2 0,0 1 0,0 0 0,0-1 0,-1 0 0,1 1 0,-1-1 0,0-1 0,0 1 0,0 0 0,0-1 0,2-4 0,2-6 0,0 0 0,0-1 0,-1 0 0,4-21 0,14-31 0,-19 56 0,-1 0 0,0-1 0,-1 0 0,0 0 0,0 0 0,-1 0 0,-1-1 0,0 1 0,-1-15 0,0 24 0,0 0 0,-1 0 0,1 0 0,0-1 0,-1 1 0,0 0 0,0 0 0,0 0 0,0 0 0,0 0 0,-1 1 0,1-1 0,-1 0 0,1 1 0,-1-1 0,0 1 0,0-1 0,-1 1 0,1 0 0,0 0 0,-1 0 0,1 0 0,-1 0 0,0 0 0,1 1 0,-1 0 0,0-1 0,0 1 0,0 0 0,0 0 0,0 1 0,0-1 0,0 0 0,-1 1 0,1 0 0,0 0 0,0 0 0,0 0 0,0 1 0,-5 0 0,-142 28 0,15 6 0,-13 2 0,82-24 0,23-4 0,0-2 0,-53 2 0,65-7 0,0 2 0,-31 7 0,31-5 0,-60 5 0,11-12 0,53 0 0,0 0 0,-1 2 0,1 1 0,-53 12 0,47-7 0,-1-1 0,1-2 0,-66 0 0,59-3 0,1 1 0,-50 9 0,-158 33 0,201-38 0,0-1 0,-90-4 0,-23 1 0,13 28 0,33-11 0,71-11 0,-81 6 0,-19-16 0,-68 4 0,113 14 0,67-10 0,-49 5 0,-377-8 0,235-6 0,205 4 0,-1 1 0,1 0 0,0 1 0,0 1 0,0 0 0,1 2 0,-22 9 0,-5 1 0,24-10 0,0-2 0,-1 0 0,1-1 0,-1-1 0,-27 0 0,22-2 0,1 2 0,-45 8 0,9 0 0,-1-2 0,0-2 0,0-4 0,-82-6 0,14 2 0,101 0 0,0-1 0,-45-10 0,43 7 0,0 1 0,-33-2 0,-64 7 0,126 0 0,-1 0 0,1 0 0,0 0 0,0 0 0,0 0 0,0 0 0,0 0 0,0 0 0,-1 0 0,1 0 0,0 0 0,0 0 0,0 0 0,0 0 0,0 0 0,-1 0 0,1 0 0,0 0 0,0 0 0,0 0 0,0 0 0,0 0 0,0 0 0,-1 0 0,1 0 0,0 0 0,0 0 0,0-1 0,0 1 0,0 0 0,0 0 0,0 0 0,0 0 0,-1 0 0,1 0 0,0-1 0,0 1 0,0 0 0,0 0 0,0 0 0,0 0 0,0 0 0,0 0 0,0-1 0,0 1 0,0 0 0,0 0 0,0 0 0,0 0 0,0 0 0,0-1 0,0 1 0,0 0 0,0 0 0,0 0 0,0 0 0,0 0 0,1 0 0,-1-1 0,0 1 0,0 0 0,0 0 0,0 0 0,0 0 0,12-13 0,19-10 0,0 5 0,0-1 0,28-25 0,-49 36 0,-1 0 0,1-2 0,-1 1 0,-1-1 0,0 0 0,0-1 0,-1 0 0,0 0 0,5-12 0,-11 20 0,-1 1 0,0 0 0,1-1 0,-1 1 0,0 0 0,0 0 0,0-1 0,0 1 0,-1 0 0,1-1 0,-1 1 0,1 0 0,-1 0 0,0 0 0,0-1 0,0 1 0,0 0 0,0 0 0,0 0 0,0 0 0,-1 1 0,1-1 0,-1 0 0,0 1 0,1-1 0,-1 1 0,0-1 0,0 1 0,0 0 0,0 0 0,0-1 0,0 2 0,-4-3 0,4 2 0,0 0 0,0 0 0,-1 0 0,1 1 0,0-1 0,0 0 0,-1 1 0,1 0 0,0-1 0,0 1 0,-1 0 0,1 0 0,0 0 0,-1 1 0,1-1 0,0 1 0,-1-1 0,1 1 0,0 0 0,0-1 0,0 1 0,0 0 0,0 1 0,0-1 0,0 0 0,0 0 0,0 1 0,0-1 0,1 1 0,-1 0 0,0-1 0,1 1 0,0 0 0,-1 0 0,0 3 0,-3 12 0,0 1 0,1 0 0,2 0 0,0 0 0,0 0 0,2 0 0,0 1 0,1-1 0,1 0 0,1 0 0,5 19 0,-5-29 0,0 0 0,1-1 0,0 0 0,0 0 0,1 0 0,-1 0 0,2-1 0,-1 0 0,1 0 0,0 0 0,0-1 0,0 0 0,12 7 0,11 7 0,58 26 0,90 25 0,-161-64 0,0-1 0,0 0 0,0-1 0,1-1 0,-1 0 0,22 0 0,108-6 0,-62 0 0,-62 3 95,74-2-446,0 5 0,110 17 0,-109-9 351,0-4 0,154-8 0,-82-2 0,-103 0 0,67-12 0,48-3 0,-13 0 0,-112 10 0,72-2 0,541 11 0,-624-3 0,76-14 0,-72 8 0,54-2 0,78-8 0,-117 9 0,78 0 0,-109 7 0,0-1 0,0-2 0,0-1 0,40-14 0,3 0 0,24 1 0,-54 11 0,60-17 0,266-85 324,-161 57-725,15-4-35,-192 46 436,142-36 0,35 10 608,-66 5-608,-41 14 457,-71 11-322,-1 1 1,41-1-1,-67 7-227,23 1 316,-28 3-486,-16 5-973,-2-1-5591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4:39.83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10 24575,'5'0'0,"5"0"0,6 0 0,5 0 0,3 0 0,2 0 0,1 0 0,1 0 0,-1 0 0,1 0 0,-1 0 0,0 0 0,0 0 0,-1 0 0,1 0 0,-5-4 0,-6-2-8191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4:40.46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24575,'5'0'0,"5"0"0,6 0 0,5 0 0,3 0 0,2 0 0,1 0 0,1 0 0,-1 0 0,1 0 0,-1 0 0,0 0 0,0 0 0,-1 0 0,1 0 0,-1 0 0,-4 0-8191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4:41.00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53 24575,'9'0'0,"-1"-1"0,1-1 0,-1 1 0,16-7 0,24-3 0,73 7 0,-89 5 0,1-2 0,-1-1 0,53-11 0,-41 5-1365,-23 6-5461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03:33:34.28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5:32:14.13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3:12.25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1930 24575,'8'0'0,"-1"1"0,1 0 0,-1 0 0,0 1 0,1 0 0,-1 0 0,0 1 0,0 0 0,0 0 0,10 7 0,5 5 0,35 31 0,11 8 0,-33-31 0,-26-16 0,1 0 0,0 0 0,0-1 0,1 0 0,-1-1 0,1-1 0,0 1 0,1-2 0,-1 1 0,1-2 0,18 3 0,-13-4 0,1 0 0,-1-2 0,0 0 0,0-1 0,1-1 0,-1 0 0,-1-1 0,1-1 0,-1-1 0,0 0 0,0-1 0,21-13 0,64-32-323,60-36-338,174-135-1126,-87 76 1787,-150 92 0,26-20-979,57-31-736,-110 65 992,86-66 0,35-21-394,145-58 1117,-286 153 0,91-75 0,-90 65 0,68-44 0,264-144 1625,-162 88-1355,-184 118 692,0-2-1,-2-2 1,34-33 0,16-14 568,-84 74-1560,-1 2 0,1-1-1,-1 0 1,0 1-1,0-1 1,0 0-1,-1 0 1,1 0-1,0 0 1,0 0-1,0 0 1,-1 0-1,1 0 1,0 0-1,-1 0 1,1-1-1,-1 1 1,1 0-1,-1-2 1,-2-4-6796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8T16:27:51.65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0,'1887'0'0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03:33:34.28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5:32:14.13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8T16:56:32.68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243 1 24575,'-4'3'0,"0"0"0,0 0 0,0 0 0,0 1 0,0-1 0,1 1 0,-1 0 0,1 1 0,0-1 0,-2 5 0,-5 4 0,-32 36-682,-94 86-1,123-125-6143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8T16:56:33.12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24575,'41'2'0,"-1"1"0,1 1 0,-1 3 0,-1 1 0,76 26 0,162 50 0,-264-80 27,1 0-1,0-1 1,0-1-1,15 1 1,42 8-1525,-54-5-5328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8T16:56:33.97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24575,'2'0'0,"0"1"0,1 0 0,-1 0 0,0 0 0,0 0 0,1 0 0,-1 0 0,0 0 0,0 1 0,0-1 0,-1 1 0,1-1 0,0 1 0,0 0 0,-1 0 0,1 0 0,1 3 0,26 42 0,-22-35 0,77 140 0,-68-127 0,2 5 0,32 39 0,-9-20 0,77 85 0,112 86 0,-157-150 0,-34-31 0,47 36 0,39 21 0,34 33 0,-41-37 0,-17-16 0,17 2 0,-65-37 0,1-3 0,2-3 0,1-2 0,2-2 0,71 25 0,-101-39-53,14 6 204,-41-22-221,0 0 1,-1-1-1,1 1 0,0-1 1,-1 1-1,1-1 0,0 0 1,0 0-1,0 1 0,-1-2 1,1 1-1,0 0 0,0 0 1,0 0-1,-1-1 0,1 1 1,0-1-1,-1 1 0,1-1 1,3-1-1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2:45.85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54 24575,'20'-1'0,"0"-1"0,-1-1 0,0-1 0,36-13 0,-35 11 0,0 0 0,0 1 0,1 1 0,30-2 0,162 7-1365,-191-1-5461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2:46.30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69 0 24575,'0'14'0,"1"7"0,0-1 0,-2 1 0,0-1 0,-2 1 0,0-1 0,-1 0 0,-1 0 0,-14 35 0,14-40 14,0 1-1,1 0 0,1 0 0,0 0 1,1 1-1,1-1 0,1 0 0,0 1 1,3 23-1,-1-21-227,-1 0 0,-1 0 0,0 0 0,-2 1 0,0-1 0,-6 22 0,2-24-6612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2:47.54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24575,'1'1'0,"1"-1"0,-1 1 0,0-1 0,0 1 0,0-1 0,0 1 0,0 0 0,0 0 0,0-1 0,0 1 0,0 0 0,0 0 0,0 0 0,0 0 0,-1 0 0,1 0 0,0 0 0,-1 0 0,1 0 0,-1 1 0,1-1 0,-1 0 0,0 0 0,1 0 0,-1 1 0,0-1 0,0 2 0,5 41 0,-4-39 0,-2 208 0,3 27 0,2-218-1365,2-5-5461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2:49.17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219 1 24575,'55'-1'0,"77"4"0,-119-2 0,0 1 0,0 0 0,0 1 0,0 1 0,-1 0 0,1 0 0,19 11 0,-30-14 0,-1-1 0,1 1 0,0 0 0,-1 0 0,1 0 0,-1 0 0,1 0 0,-1 0 0,1 0 0,-1 0 0,0 1 0,1-1 0,-1 0 0,0 1 0,0-1 0,0 1 0,0 0 0,0-1 0,-1 1 0,1 0 0,0-1 0,-1 1 0,1 0 0,-1 0 0,0-1 0,0 1 0,1 0 0,-1 0 0,0 0 0,-1-1 0,1 1 0,0 0 0,0 0 0,-1 0 0,1-1 0,-1 1 0,1 0 0,-1-1 0,0 1 0,0 0 0,0-1 0,0 1 0,0-1 0,0 1 0,0-1 0,0 0 0,-1 1 0,1-1 0,-2 1 0,-3 3 0,0 0 0,0 0 0,-1 0 0,1-1 0,-1 0 0,0 0 0,0-1 0,0 0 0,-1 0 0,-10 2 0,-21 4 0,-65 23 0,-15 5 0,23-11 0,96-26 0,0 0 0,-1 0 0,1 0 0,0 0 0,0 0 0,0 0 0,-1 0 0,1 0 0,0 0 0,0 0 0,-1 0 0,1 0 0,0 0 0,0 0 0,0 0 0,-1 1 0,1-1 0,0 0 0,0 0 0,0 0 0,0 0 0,-1 0 0,1 1 0,0-1 0,0 0 0,0 0 0,0 0 0,0 1 0,0-1 0,-1 0 0,1 0 0,0 0 0,0 1 0,0-1 0,0 0 0,0 0 0,0 0 0,0 1 0,0-1 0,0 0 0,0 0 0,0 1 0,0-1 0,0 0 0,0 0 0,0 0 0,0 1 0,0-1 0,1 0 0,12 9 0,19 1 0,46-8 0,-66-3 0,1 0 0,0 1 0,0 1 0,0 0 0,0 1 0,16 4 0,-20-2 0,1 1 0,-1-1 0,-1 1 0,1 1 0,-1 0 0,0 0 0,0 0 0,0 1 0,12 15 0,-16-17 0,1 1 0,-1 0 0,0 0 0,-1 0 0,0 0 0,0 0 0,0 1 0,0 0 0,-1-1 0,0 1 0,-1 0 0,1 0 0,-1 0 0,0 11 0,-2-14 0,0-1 0,0 1 0,0-1 0,0 1 0,0-1 0,-1 1 0,1-1 0,-1 0 0,0 0 0,0 0 0,0 0 0,0 0 0,-1 0 0,1-1 0,-1 1 0,0-1 0,0 0 0,0 1 0,0-1 0,0-1 0,0 1 0,0 0 0,0-1 0,-1 1 0,1-1 0,-1 0 0,1 0 0,-5 0 0,-11 3 0,0-1 0,0-1 0,-37 1 0,-5-2-85,35 1-129,-1-2 1,1 0 0,0-2 0,0-1-1,-37-8 1,46 5-6613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3:13.39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8 1 24575,'-1'0'0,"1"1"0,-1 0 0,0 0 0,1 0 0,-1 0 0,0 0 0,1 0 0,0 0 0,-1 0 0,1 0 0,-1 0 0,1 0 0,0 0 0,0 0 0,0 0 0,0 0 0,0 0 0,0 0 0,0 1 0,0-1 0,0 0 0,0 0 0,0 0 0,1 1 0,3 34 0,0-19 0,1 0 0,0 0 0,1 0 0,1-1 0,10 19 0,51 79 0,-36-64 0,-15-27 0,1 0 0,1-1 0,1-1 0,37 31 0,1 2 0,-47-46 10,0 0-1,0-1 1,0 0 0,1-1-1,0 0 1,0-1-1,21 6 1,26 13-1452,-40-15-5384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2:43:20.45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0,'478'0,"-464"1,0 1,0 0,20 6,1 0,-16-5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3:23.47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0,'2170'27'0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2:43:27.37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0,'795'0,"-772"0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2:43:28.50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0 107,'11'-1,"0"0,0-2,0 1,0-1,0-1,-1 0,12-6,39-13,72-6,-71 18,-35 5,0 2,41-2,622 7,-660 1,59 10,-58-6,57 3,-54-8,50 10,-50-5,52 1,-18-7,-15-1,0 2,90 15,-110-12,1 0,58-3,13 1,-32 11,-54-9,1 0,27 1,85-5,-109 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2:43:33.97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0,'451'0,"-428"0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2:43:35.15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0 137,'23'-1,"-1"-1,33-8,30-2,-44 8,78-19,-84 14,0 2,1 2,44-2,-55 7,-1-1,1-1,44-10,-39 7,0 1,1 1,-1 2,33 3,-31-1,0-1,0-1,48-9,-13 0,1 3,-1 3,103 7,-38-1,253-2,-373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2:43:36.32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71,'139'3,"148"-6,-257-2,1 0,40-14,34-6,-63 14,-25 6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2:43:37.32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54,'30'-1,"0"-2,30-7,-29 5,57-4,572 10,-628-2,57-11,-56 6,53-2,1078 9,-1141-1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2:43:47.05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29,'32'-1,"0"-2,35-7,-34 4,-3 2,0 1,0 2,0 0,0 2,0 2,0 0,31 9,-16-4,-25-6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2:43:48.51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2,'112'-2,"121"5,-211 0,0 1,-1 2,24 8,-27-8,1-1,-1 0,1-1,35 3,387-7,-193-2,-228 4,0 0,35 8,-34-6,1 0,24 1,395-6,-430 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3:29.52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1 195 24575,'135'2'0,"150"-5"0,-186-12 0,-65 8 0,58-4 0,436 10 0,-253 3 0,-250-3 0,-1-2 0,43-9 0,-41 6 0,0 2 0,31-2 0,104 8 0,64-4 0,-126-13 0,-64 8 0,56-3 0,-27 9 0,-33 2 0,0-1 0,-1-2 0,1-1 0,-1-1 0,1-2 0,-1-1 0,33-12 0,-43 13 0,1 0 0,0 2 0,0 0 0,1 1 0,-1 1 0,0 2 0,40 2 0,-36 0 0,0-2 0,0 0 0,0-2 0,0-1 0,28-6 0,-22 2-273,0 1 0,0 2 0,0 1 0,48 1 0,-51 3-6553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2:43:49.44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27,'62'1,"-20"1,1-3,-1-1,73-13,-88 10,0 1,1 2,36 1,-41 1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2:43:50.55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0 239,'1'-2,"0"0,0 0,0 0,0-1,1 1,-1 0,0 1,1-1,0 0,-1 0,1 1,0-1,0 1,0-1,2 0,35-23,-38 24,10-4,-1 0,0 1,1 1,0 0,0 0,16-1,-14 2,0 0,0-1,-1 0,20-9,-16 6,-1 1,1 0,0 1,0 1,0 1,0 0,0 1,17 1,-7-1,52-7,161-29,-159 30,156 6,-103 3,-39 0,103-4,-126-11,-51 9,0 0,28-1,66-9,-79 8,53-2,-66 8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2:44:04.28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1,'30'0,"1"2,-1 0,47 11,-33-6,0-2,1-1,0-3,86-8,-60-6,-51 8,-1 1,29-1,-26 4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2:44:05.37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0,'20'2,"-1"-1,37 10,-35-6,0-1,28 1,401-6,-427 1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2:44:07.82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2,'51'0,"-11"-1,0 1,-1 3,68 11,67 13,-138-22,1-2,58-3,28 2,11 25,-44-15,137 2,-195-15,1 2,-1 0,1 3,32 7,-24-4,1-2,0-2,0-1,54-6,1 1,750 3,-828-1,-1-1,1-1,22-6,10-2,-46 10,-6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2:44:09.73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758 928,'104'-1,"110"3,-142 11,-53-8,0-2,30 3,633-4,-331-5,-336 4,-8-1,1 0,-1 0,1 0,-1-1,1 0,-1 0,1-1,11-4,-18 6,-1 0,0 0,0 0,0 0,1 0,-1 0,0 0,0 0,0-1,1 1,-1 0,0 0,0 0,0 0,0 0,0 0,1 0,-1-1,0 1,0 0,0 0,0 0,0 0,0 0,1-1,-1 1,0 0,0 0,0 0,0 0,0-1,0 1,0 0,0 0,0 0,0-1,0 1,0 0,0 0,0 0,0-1,0 1,0 0,0 0,0 0,0 0,-1-1,1 1,-11-5,-17 1,-388 1,214 5,-1017-2,1188-1,-57-11,57 6,-55-2,65 7,0-1,-31-8,30 5,-1 2,-23-2,-22 4,92 1,31 0,95-14,36-14,-17 10,-69 10,81 2,-21 1,-77-7,-56 6,51-2,-25 7,20 0,80-12,87-14,-91 0,-124 22,46-3,-55 8,0-1,0-1,0-1,0 0,-1-1,1-1,18-8,-33 13,-1 0,1 0,-1 0,1 0,-1 0,0 0,1 0,-1-1,1 1,-1 0,0 0,1 0,-1-1,1 1,-1 0,0-1,1 1,-1 0,0 0,0-1,1 1,-1-1,0 1,0 0,1-1,-1 1,0-1,0 1,0 0,0-1,0 1,1-1,-1 1,0-1,0 1,0 0,0-1,-1 0,-17-5,-33 4,49 2,-616 1,590-2,0-2,0-2,-50-13,49 10,0 2,0 0,-40-1,39 6,-1-1,1-1,1-1,-1-2,-31-11,32 9,-57-7,-22-6,-82-23,62 17,-60-10,188 37,-1 0,1 0,0 0,-1 0,1 0,0 0,0 0,-1 0,1 0,0 0,0 0,-1 0,1 0,0-1,0 1,-1 0,1 0,0 0,0 0,-1 0,1-1,0 1,0 0,0 0,-1 0,1 0,0-1,0 1,0 0,0 0,0-1,-1 1,1 0,0 0,0-1,0 1,0 0,0 0,0-1,0 1,0 0,0 0,0-1,0 1,0 0,0-1,0 1,0 0,0 0,1-1,13-12,26-6,128-45,14-5,49 19,-136 32,36-15,-82 19,99-15,-68 20,126-8,-148 18,-2 0,1-1,101-16,-82 5,-50 8,-1 0,41-12,-127 8,57 7,-32 0,-1 1,1 2,-57 11,61-8,1-2,-44 2,-41 4,-19 4,5-1,82-6,-60-1,63-5,-71 11,50-4,0-2,-128-7,70-2,94 4,-3-1,63-11,164-22,-130 25,0 3,129 6,-69 1,73-15,9-1,-97 15,305 15,-249-9,-33-3,-114-2,0 0,0 1,0 1,-1 1,19 7,-36-12,-1 0,1 0,0 0,-1 1,1-1,-1 0,1 0,-1 0,1 0,0 0,-1 1,1-1,0 0,-1 0,1 1,-1-1,1 0,0 0,0 1,-1-1,1 0,0 1,0-1,-1 1,1-1,0 0,0 1,0-1,-1 1,1-1,0 0,0 1,0-1,0 1,0-1,0 1,0-1,0 0,0 1,0-1,0 1,0-1,1 1,-1-1,0 0,0 1,0-1,0 1,1-1,-1 0,0 1,0-1,1 0,-1 1,0-1,1 0,-1 0,0 1,1-1,-1 0,1 0,-1 1,0-1,1 0,-1 0,1 0,0 0,-45 14,33-12,-193 48,169-41,-68 8,69-13,0 1,-43 14,31-7,-1-1,0-2,0-3,-1-1,-93-4,64-1,-114 15,119-8,-111-3,266-6,119-17,-109 12,-63 5,0 0,39-9,-24 4,0 1,1 3,-1 2,54 5,7-2,265-2,-482-2,-125 5,103 24,118-25,1 2,0 0,0 1,1 0,-1 1,1 0,0 1,1 1,-21 16,18-11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4:15.08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24575,'22'2'0,"-1"0"0,1 2 0,-1 0 0,32 11 0,-30-8 0,0 0 0,1-2 0,33 3 0,365-6 76,-209-5-1517,-190 3-5385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5:57.596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30094.10938"/>
      <inkml:brushProperty name="anchorY" value="-4542.81592"/>
      <inkml:brushProperty name="scaleFactor" value="0.5"/>
    </inkml:brush>
  </inkml:definitions>
  <inkml:trace contextRef="#ctx0" brushRef="#br0">1589 8162 24575,'0'0'0,"-4"0"0,-8 0 0,-4 0 0,0-5 0,-2-1 0,3-4 0,-2 0 0,-2-4 0,-2-3 0,-2 1 0,3-1 0,0 3 0,4-3 0,-1 4 0,4-2 0,-2-2 0,-2-3 0,-2-3 0,2-1 0,-2-2 0,-1 5 0,4 0 0,-2-1 0,-2 0 0,-1-2 0,3-1 0,-2 5 0,0 0 0,-2-1 0,4-1 0,-1-2 0,4-1 0,-2 0 0,-1 4 0,-2-5 0,3-1 0,-7-1 0,4 0 0,-2 1 0,-1-1 0,5 1 0,-1 0 0,-1 0 0,4 1 0,-2-1 0,-1 1 0,3-1 0,-2 1 0,-1-6 0,3 1 0,-1-1 0,-2 1 0,3 1 0,-2 2 0,4 0 0,-2 1 0,-1 1 0,2-1 0,-2 1 0,3 0 0,-2-1 0,-1 1 0,2 0 0,3 0 0,4-1 0,-3 1 0,3-1 0,-4 1 0,3-1 0,-5 6 0,3-6 0,-4 1 0,4-1 0,1-6 0,-2 5 0,3 1 0,-4 1 0,3 0 0,-4 0 0,2-4 0,3-7 0,-3 0 0,-2 1 0,1 2-1021,2 2 1313,3 3-438,-2 1 146,2 1-189,1 0 243,-3 1-81,2 0 27,1-5 0,-3-1 0,1 0 0,2 2 0,-4 0 0,3 2 0,0 0 0,3-4 0,2 0 0,-9 0 0,0 1 0,1 2 0,2 0 0,3 2 0,3-5 0,1 0 0,1 0 0,-4 2 0,-1 0 0,1 2 0,1 0 0,1 2 0,2-1 0,0-4 0,0-1 0,1 0 0,0 2 0,1 0 0,-1-4 0,0 1 0,0 1 0,0 1 0,0 1 0,0 2 0,-5 1 0,0 0 0,-1 1 0,2 0 0,1-1 0,1 1 0,1 0 0,0 0 0,1-1 0,0 1 0,1-6 0,-1 0 0,0 0 0,0 1 0,0 2 0,0 0 0,0 2 0,0 0 0,0 0 0,0 1 0,0-1 0,0 1 0,0 0 0,0-6 0,5 1 0,1-1 0,-1 1 0,5 1 0,-1 2 0,-2 0 0,-1 1 0,-2 1 0,-2-1 1013,-1 1-1302,4 0 434,0 0-145,0-1 0,-1 1 0,-1 0 196,-1-1-252,-1 1 84,5-1-28,-1 1 0,1-1 0,3 1 0,-1-1 0,0 1 0,-3-1 0,-1 1 0,3-1 0,0 1 0,-2 0 0,0-1 0,3 1 0,-1-1 0,-1 1 0,-1-1 0,-2 1 0,4-1 0,-1 1 0,0-1 0,-1 1 0,3 5 0,-1 0 0,-1 0 0,-1-1 0,-2-2 0,-1 0 0,4-1 0,0-1 0,4-1 0,0 1 0,-2-1 0,-2 0 0,4 1 0,-2-1 0,-2 1 0,4-1 0,-1 1 0,-2-1 0,-2 1 0,3-1 0,0 1 0,3-1 0,-1 1 0,-1-1 0,2 1 0,-2 0 0,-1-1 0,-3 1 0,4-1 0,-2 1 0,0-1 0,2 1 0,0-1 0,-2 1 0,-2-1 0,-2 1 0,4 5 0,0 0 0,-2 0 0,5-7 0,-2 0 0,-1-2 0,-2 0 0,4 6 0,-1 1 0,-2 1 0,4-1 0,-1 0 0,-2-2 0,-2 0 0,3-1 0,0 0 0,3-1 0,-1 1 0,-1-1 0,-3 0 0,3 1 0,-1-1 0,-2 1 0,-2-1 0,5 1 0,-2-1 0,4 1 0,-1 0 0,-1-1 0,-3 1 0,3-1 0,4 1 0,-1-1 0,-2 1 0,-2-1 0,2 6 0,-2 0 0,-1 0 0,3 5 0,-2-2 0,-1-1 0,3-2 0,-1-2 0,-1-1 0,2 3 0,-1 1 0,-2-2 0,3 5 0,-1-1 0,-1-1 0,2-2 0,-1-2 0,3-2 0,-1 0 0,3-1 0,-2-1 0,2 0 0,-2 0 0,-2 1 0,1-1 0,-1 0 0,3 6 0,-3 0 0,-1 0 0,2-1 0,-1-1 0,2 4 0,-1-1 0,-2-1 0,2 5 0,-2-2 0,4 4 0,-2-2 0,3-2 0,3 4 0,3 2 0,3 4 0,-4-2 0,1 2 0,1-4 0,2 2 0,1 2 0,1 2 0,1 2 0,-5-3 0,0 1 0,0 1 0,-4-5 0,1 2 0,-4-4 0,2 1 0,1 2 0,3 3 0,2 2 0,-3-4 0,1 2 0,1 0 0,-4-3 0,1 1 0,2 1 0,1 1 0,2 3 0,1 1 0,2 1 0,0 1 0,1 0 0,0 0 0,-6 6 0,1 0 0,-1 0 0,1 4 0,1 3 0,2 0 0,0-2 0,-4 3 0,0-4 0,-5 4 0,0-3 0,2-2 0,-3 3 0,2 2 0,2-1 0,-4 3 0,3-3 0,-4 3 0,2-4 0,-4 3 0,3-2 0,-3 1 0,2-2 0,-2 3 0,2-3 0,3-3 0,-2 3 0,2-3 0,-3 3 0,2-1 0,-9-2 0,-8-3 0,-3-8 0,-8-1 0,-4-2 0,0-5 0,-2 1 0,2-4 0,-1 2 0,4-4 0,-3 3 0,-1-4 0,2-1 0,-2 2 0,-2-3 0,3-1 0,-2 3 0,4-2 0,-2 4 0,4-2 0,-3 3 0,3-2 0,-3-2 0,-1 3 0,1-3 0,-2 3 0,3-1 0,-2 2 0,4-2 0,-3-2 0,3-3 0,2-2 0,4-3 0,2-1 0,2 0 0,2-1 0,0 0 0,0 0 0,6 6 0,0-1 0,5 6 0,0 0 0,3 3 0,-2-1 0,3 2 0,3 4 0,-3-4 0,-3-2 0,2 2 0,-3 1 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5:58.104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31849.86523"/>
      <inkml:brushProperty name="anchorY" value="2349.44116"/>
      <inkml:brushProperty name="scaleFactor" value="0.5"/>
    </inkml:brush>
  </inkml:definitions>
  <inkml:trace contextRef="#ctx0" brushRef="#br0">245 0 24575,'0'0'0,"0"5"0,0 6 0,0 5 0,0 5 0,0 3 0,0 2 0,-5-4 0,-1 0 0,1 0 0,0 1 0,-3-5 0,0 2 0,-4 0 0,2 1 0,1 3 0,-2-5 0,1 1 0,-3-5 0,2 2 0,-3 1 0,2 2 0,-2-2 0,2 0 0,-3-3 0,3 1 0,-3-3 0,4 2 0,-4-3 0,3-3 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6:08.413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30334.77148"/>
      <inkml:brushProperty name="anchorY" value="3099.86304"/>
      <inkml:brushProperty name="scaleFactor" value="0.5"/>
    </inkml:brush>
  </inkml:definitions>
  <inkml:trace contextRef="#ctx0" brushRef="#br0">0 0 24575,'0'0'0,"5"0"0,6 0 0,5 0 0,5 0 0,3 0 0,2 0 0,1 0 0,0 0 0,1 0 0,-1 0 0,0 0 0,0 0 0,0 0 0,0 0 0,-1 0 0,0 0 0,1 0 0,-1 0 0,1 0 0,-1 0 0,1 0 0,-1 0 0,1 0 0,-1 0 0,1 0 0,-1 0 0,0 0 0,1 0 0,-1 0 0,1 0 0,-1 0 0,1 0 0,-1 0 0,1 0 0,-1 0 0,1 0 0,-1 0 0,0 0 0,1 0 0,-1 0 0,1 0 0,-6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48:23.70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1 240 24575,'178'2'-193,"196"-5"-425,-248-13-51,16-1 240,195 16-424,21 0-85,-175-16 938,40-2 0,32 2 10,32-1-154,-241 16-71,-1-3 0,47-9 0,-18 1 271,99-21 534,-122 21 648,-49 12-1154,0 0 1,0 1 0,0-1 0,0 0-1,0 0 1,0 0 0,0 0 0,0-1-1,0 1 1,-1 0 0,1-1-1,0 1 1,-1-1 0,1 0 0,-1 1-1,0-1 1,0 0 0,1 0 0,-1 0-1,0-2 1,-4-8-797,-7 3-5951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6:09.296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32659.42188"/>
      <inkml:brushProperty name="anchorY" value="1829.86292"/>
      <inkml:brushProperty name="scaleFactor" value="0.5"/>
    </inkml:brush>
  </inkml:definitions>
  <inkml:trace contextRef="#ctx0" brushRef="#br0">0 0 24575,'0'0'0,"5"0"0,6 0 0,6 0 0,3 0 0,4 0 0,2 0 0,1 0 0,1 0 0,-1 0 0,1 0 0,-6 6 0,-1-1 0,0 1 0,1-2 0,1 0 0,-3 3 0,-1 0 0,2-2 0,1 0 0,1-2 0,2-1 0,1-2 0,0 1 0,0-1 0,1-1 0,0 1 0,-1 0 0,-4 5 0,-1 0 0,0 1 0,1-2 0,-4 0 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6:41.081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34643.09766"/>
      <inkml:brushProperty name="anchorY" value="482.60178"/>
      <inkml:brushProperty name="scaleFactor" value="0.5"/>
    </inkml:brush>
  </inkml:definitions>
  <inkml:trace contextRef="#ctx0" brushRef="#br0">0 0 24575,'0'0'0,"5"0"0,1 6 0,5-1 0,4 1 0,4-2 0,4 0 0,2-2 0,2-1 0,0-1 0,0 1 0,0-2 0,0 1 0,0 0 0,-5 5 0,-1 0 0,0 0 0,1 0 0,1-2 0,2-1 0,0-1 0,1-1 0,0 0 0,1 0 0,-1 0 0,-4 0 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6:42.343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36464.68359"/>
      <inkml:brushProperty name="anchorY" value="-840.84863"/>
      <inkml:brushProperty name="scaleFactor" value="0.5"/>
    </inkml:brush>
  </inkml:definitions>
  <inkml:trace contextRef="#ctx0" brushRef="#br0">0 408 24575,'0'0'0,"5"0"0,6 0 0,6 0 0,3 0 0,4 0 0,2-5 0,1 0 0,0 0 0,-4-5 0,-2 1 0,1 2 0,-4-4 0,0 2 0,1 1 0,2-3 0,1 2 0,3 2 0,-5-4 0,0 3 0,2 1 0,-5-4 0,1 3 0,1-5 0,2 3 0,2 1 0,1-3 0,2 3 0,-5-4 0,0 2 0,1 2 0,-5-2 0,1 2 0,1 1 0,-3-2 0,1 1 0,-3-3 0,2 1 0,1 2 0,-2-2 0,-3-4 0,1 2 0,-3-3 0,-2-2 0,3 2 0,-2 3 0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6:43.073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38566.05859"/>
      <inkml:brushProperty name="anchorY" value="-1702.62256"/>
      <inkml:brushProperty name="scaleFactor" value="0.5"/>
    </inkml:brush>
  </inkml:definitions>
  <inkml:trace contextRef="#ctx0" brushRef="#br0">0 247 24575,'0'0'0,"5"0"0,6 0 0,5 0 0,5 0 0,3-5 0,2 0 0,1 0 0,0 0 0,1-3 0,-1 0 0,0-4 0,0 2 0,0 1 0,-1-3 0,1 3 0,-1 1 0,-5-3 0,0 2 0,0 2 0,1 2 0,-4-3 0,1 0 0,1 2 0,2 2 0,1-5 0,1 2 0,2 1 0,0 2 0,1 1 0,-1-4 0,1 1 0,0 0 0,0 2 0,-1 1 0,1 1 0,-6-4 0,0 0 0,0 1 0,-4-5 0,-5 2 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6:47.221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0750.21484"/>
      <inkml:brushProperty name="anchorY" value="-2726.13159"/>
      <inkml:brushProperty name="scaleFactor" value="0.5"/>
    </inkml:brush>
  </inkml:definitions>
  <inkml:trace contextRef="#ctx0" brushRef="#br0">0 266 24575,'0'0'0,"0"-4"0,6-2 0,-1-5 0,6 1 0,4-4 0,4 2 0,4 3 0,-3-4 0,1 3 0,1 3 0,-5-4 0,2 2 0,1 2 0,1 2 0,-3-3 0,1 0 0,1 2 0,1 2 0,3 1 0,0-4 0,2 1 0,0 0 0,1 2 0,0 1 0,0-4 0,0 1 0,-1 0 0,1 1 0,-1 2 0,1 1 0,-1 1 0,1 1 0,-1-5 0,6 0 0,0 0 0,0 1 0,4 1 0,-1 1-839,4 1 1079,-1-5-360,-3 0 120,3 1 0,-1 1 0,2 1 0,4 1 0,8 1 0,-2 0-2040,2 1 2623,-5 1-874,0-1 291,1 0 0,-4 0 0,1 0 0,-3 0 0,-5 0-818,3 0 1051,2 0-349,-2 0 116,3 0 0,-3 0 0,3 0 0,-3 0 0,2 0 0,-3 0 0,4 0 0,-4 0 0,-2 0 0,2 0 0,-3 0 0,-1 0 0,3 0 0,-2 0 0,4 0 0,-2 0 0,-2 0 0,3 0 0,-2 0 0,-2 0 0,-3 0 0,-1 0 0,-2 0 0,0 0 0,-2 0 0,0 0 735,0 0-945,0 0 2347,0 0-2718,1 0 1801,-1 0-1486,0 0 399,-10 0-133,-11 0 0,-11 0 0,-8 0 0,-2 6 0,-4-1 0,-2 1 0,-2-2 0,-2 0 0,0-2 0,-1-1 0,6 5 0,-1-1 0,1 0 0,-1-1 0,-2 5 0,0-2 0,-2 0 0,0-3 0,0 0 0,-1-2 0,1-1 0,4 4 0,1 0 0,0 0 0,-1-1 0,-2-1 0,0-1 0,-1-1 0,-1-1 0,4 6 0,1-1 0,0 1 0,-1-2 0,-2-1 0,0-1 0,4-1 0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6:47.666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35.83984"/>
      <inkml:brushProperty name="anchorY" value="-3864.71851"/>
      <inkml:brushProperty name="scaleFactor" value="0.5"/>
    </inkml:brush>
  </inkml:definitions>
  <inkml:trace contextRef="#ctx0" brushRef="#br0">0 187 24575,'0'0'0,"5"0"0,6-5 0,5-1 0,4 1 0,4 0 0,2-3 0,1 0 0,1 2 0,-1-4 0,1 1 0,-1 2 0,0 1 0,-1 3 0,1 1 0,-6-4 0,0 0 0,0 1 0,1 1 0,1 1 0,2-4 0,0 1 0,1 0 0,0 1 0,1 2 0,0 1 0,0 1 0,-1 1 0,1-5 0,-1 0 0,1 0 0,-1 1 0,1 1 0,-1 1 0,1 1 0,-1-5 0,1 0 0,-1 1 0,0 1 0,1 1 0,-1 1 0,1 1 0,-1 0 0,1 1 0,-1 1 0,1-1 0,-1 0 0,1 0 0,-1 0 0,1 0 0,-1 0 0,0 0 0,1 0 0,-1 0 0,1 0 0,-1 0 0,1 0 0,-1 0 0,1 0 0,-1 0 0,1 0 0,-1 0 0,-10 0 0,-11 0 0,-11 0 0,-9 0 0,-6 0 0,-4 6 0,-3-1 0,0 1 0,-1-2 0,1 0 0,0-2 0,0-1 0,2-1 0,-1 1 0,0-2 0,1 1 0,5 0 0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6:47.971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6499.57422"/>
      <inkml:brushProperty name="anchorY" value="-4976.1875"/>
      <inkml:brushProperty name="scaleFactor" value="0.5"/>
    </inkml:brush>
  </inkml:definitions>
  <inkml:trace contextRef="#ctx0" brushRef="#br0">0 27 24575,'0'0'0,"5"0"0,6 0 0,5 0 0,4 0 0,4 0 0,2 0 0,1 0 0,1 0 0,-1 0 0,1 0 0,-1 0 0,0 0 0,-1-5 0,1 0 0,-1 0 0,1 0 0,-1 2 0,1 1 0,-1 1 0,1 0 0,-1 1 0,1 1 0,-1-1 0,1 0 0,-1 0 0,0 0 0,6 0 0,0 0 0,0 0 0,4 0 0,-1 0 0,-1 0 0,-2 0-1082,-2 0 1391,4 0-464,-1 0 155,-1 0 0,4 0 0,-1 0 0,-1 0 0,3 0 0,-2 0 0,4 0 0,4 0 0,-3 0 0,4 0 0,-4 0 0,3 0 0,1 0 0,-2 0 0,2 0 0,-4 0 0,2 0 0,2 0 0,-2 0 0,-4 0 0,2 0 0,2 0 0,-2 0 0,3 0 0,2 0 0,-3 0 0,-3 0 0,1 0 0,2 0 0,-2 0 0,-2 0 0,1 0 0,3 0 0,-2 0 0,2 0 0,-2 0 0,-3 0 0,1 0 0,-1 0 0,-3 0 0,-3 0 0,-1 0 0,-2 0-69,4 0 89,0 0-30,-1 0 10,0 0 0,-2 0 0,-1 0 0,-1 0 0,0 0 0,0 0 0,-1 0 0,0 0 0,0 0 0,1 0 0,-1 0 0,-10 0 0,-11 6 0,-11-1 1080,-9 0-1389,-11 0 536,-5-2-248,-2-1 31,0-1-10,6 5 0,3-1 0,0 1 0,1-2 0,-1-1 0,0-1 0,-2-1 0,1-1 0,-2 1 0,1-2 0,-1 1 0,1 0 0,-1 0 0,6 0 0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6:48.190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50339.52734"/>
      <inkml:brushProperty name="anchorY" value="-6273.28955"/>
      <inkml:brushProperty name="scaleFactor" value="0.5"/>
    </inkml:brush>
  </inkml:definitions>
  <inkml:trace contextRef="#ctx0" brushRef="#br0">0 107 24575,'0'0'0,"5"0"0,6 0 0,6 0 0,3 0 0,4 0 0,2 0 0,1 0 0,0 0 0,1 0 0,-1 0 0,0 0 0,0 0 0,0 0 0,5 0 0,0 0 0,0 0 0,-1-5 0,-2-1 0,0 1 0,4 0 0,-1 2 0,0 1 0,-1 1 0,3 0 0,0 1-713,-1 0 917,3 1-306,5-6 102,3-6 0,-1 0 0,-3 2 0,-4 1-951,-4 3 1223,-2 1-408,-2 3 136,-1 0 0,-1 1 0,-1 1 0,1-1 0,0 1 684,0-6-879,0 0 292,0 0-97,1 0 0,-1 2 0,1 1 0,-1 1 0,1 0 0,-1 1 0,1 1 0,-1-1 0,1 0 0,-1 0 0,1 0 980,-1 0-1260,1 0 420,-1 0-140,-10 0 0,-11 0 0,-11 0 0,-9 0 0,-1 0 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6:48.411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53209.68359"/>
      <inkml:brushProperty name="anchorY" value="-7437.30127"/>
      <inkml:brushProperty name="scaleFactor" value="0.5"/>
    </inkml:brush>
  </inkml:definitions>
  <inkml:trace contextRef="#ctx0" brushRef="#br0">0 107 24575,'0'0'0,"5"0"0,1-5 0,5-1 0,4 1 0,4 0 0,4 2 0,2 1 0,1 1 0,1 0 0,1 1 0,-1 0 0,0 1 0,0-1 0,0 0 0,0 0 0,-1 0 0,1-5 0,-1 0 0,1 0 0,4 0 0,1-3 0,0 0 0,-1 1 0,-2 2 0,5 2 0,4 1 0,0 1 0,-1 1 0,2 0-1114,3 0 1432,4 1-477,2-1 159,-2-5 0,0 0 0,-3 0-1674,0 0 2152,2 2-717,-3 1 239,1 1 0,-2 0 0,0 1 0,4 1 0,1-1 0,-2 0 0,-4 0 0,1 0 0,2 0 0,3 0 0,2 0 0,2 0 0,-3 0 0,0 0 0,-5 0 0,2 0 0,0 0 0,-2 0 0,1 0 0,3 0 0,1 0 0,-3 0 0,2 0 0,-5 0 0,-3 0 0,1 0-859,-3 0 1105,-2 0-369,3 0 123,-3 0 0,0 6 0,-3-1 0,-2 0 0,0 0 0,-2-2 0,-1-1 0,0-1 0,-5 5 990,0-1-1273,-6 6 2109,-9-1-2307,-10-2 1694,-8-2-1491,-2-1 417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6:48.603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57161.39453"/>
      <inkml:brushProperty name="anchorY" value="-8678.40527"/>
      <inkml:brushProperty name="scaleFactor" value="0.5"/>
    </inkml:brush>
  </inkml:definitions>
  <inkml:trace contextRef="#ctx0" brushRef="#br0">0 0 24575,'0'0'0,"5"0"0,6 6 0,5-1 0,5 0 0,3 0 0,2-2 0,1-1 0,0-1 0,1-1 0,-1 0 0,0 0 0,0 0 0,0 5 0,0 1 0,4-1 0,1-1 0,0 0 0,4-2 0,-1-1-637,-1-1 819,3 0-273,-1 0 91,-2 0 0,3 0 0,4 0 0,-2 0 0,3-1 0,-2 1 0,2 0-1346,-2 0 1730,1 0-576,-2 0 192,2 0 0,-3 0 0,3 0 0,3 0 0,-3 0 0,-3 0 0,2 0 0,2 0 0,-1 0 0,1 0 0,-2 0 0,2 0 0,2 0 0,-3 0 0,-2 0 0,6 0 0,-2 0 0,2 0 0,2 0 0,-3 0 0,-4 0 0,-5 0 0,3 0 0,-4 0 0,-1 0 0,-2 0-146,-2 0 187,-2 0-62,0 0 21,0 0 0,-1 0 0,0 0 597,0 6-768,-5 4 1631,-11 1-1853,-10-1 749,-5-3-402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48:28.30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1167 113 24575,'0'-2'0,"0"-1"0,-1 1 0,1 0 0,-1-1 0,0 1 0,0 0 0,0 0 0,0 0 0,0 0 0,0-1 0,0 1 0,0 1 0,-1-1 0,1 0 0,-1 0 0,0 1 0,0-1 0,1 0 0,-1 1 0,0 0 0,0-1 0,0 1 0,0 0 0,-3-1 0,-8-3 0,-1 0 0,1 0 0,-15-2 0,0-1 0,-3-1 0,0 1 0,-1 2 0,0 1 0,0 1 0,0 2 0,0 1 0,0 1 0,0 2 0,-46 9 0,62-7 0,0 1 0,1 1 0,0 1 0,0 0 0,1 1 0,0 0 0,0 1 0,1 1 0,0 0 0,1 1 0,0 0 0,0 1 0,-16 23 0,-10 17 0,3 1 0,-33 67 0,56-98 0,-20 35 0,3 2 0,-36 99 0,30-51 0,13-43 0,-25 119 0,3 135 0,28-230 0,10-60 0,1 1 0,-2 37 0,6-20 0,2 0 0,6 46 0,-4-73 0,1 0 0,1 0 0,1-1 0,0 0 0,1 0 0,1 0 0,15 24 0,17 28 0,-28-47 0,1-1 0,0 0 0,2-1 0,0 0 0,33 33 0,-27-34 0,0-2 0,1 0 0,1-1 0,1-2 0,0 0 0,1-1 0,0-2 0,1-1 0,1 0 0,-1-2 0,2-1 0,-1-2 0,1 0 0,0-2 0,45 1 0,-36-6 0,0-2 0,-1-2 0,0-1 0,0-2 0,0-2 0,-1-1 0,0-1 0,32-18 0,176-76 0,27-35-342,-82 40 139,-137 73 42,-2-1 0,-1-2 0,83-73 0,-113 88 257,-1-2 1,0 0-1,-2 0 0,0-2 1,-1 0-1,-1 0 0,-1-1 1,-1-1-1,-1 0 0,11-36 1,-16 40-88,0-1 0,-2 0 0,0 0 1,-1 0-1,-2 0 0,1 0 0,-2 0 1,-1-1-1,0 1 0,-1 1 0,-1-1 1,-1 0-1,-13-32 0,9 29-9,-2 0 0,0 0 0,-22-30 0,26 40 0,1-1 0,-1 1 0,2-1 0,0 0 0,1-1 0,0 1 0,1-1 0,0 0 0,1 0 0,0-17 0,1 13 0,-1 1 0,-1 0 0,-1 0 0,0 0 0,-13-33 0,-27-54 0,28 62 0,-37-67 0,46 97 0,-1 0 0,0 0 0,-1 0 0,-1 2 0,0-1 0,0 1 0,-1 0 0,0 1 0,-18-11 0,-8 0 0,-74-28 0,54 25 0,28 13 0,-52-13 0,-22-6 0,76 20 0,-1 2 0,1 0 0,-1 2 0,-56-2 0,40 3 0,-103-24 0,62 10 129,27 4-1623,32 9-5332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7:45.38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0 874 24575,'41'1'0,"64"-9"0,-90 5 0,0 0 0,-1-1 0,1 0 0,-1-1 0,0-1 0,0 0 0,21-14 0,27-16 0,2 4 0,74-28 0,-70 33 0,124-71 0,-153 77-75,1 1 0,0 2 0,56-16 0,-50 19-72,-1-2 0,63-34 1,-67 29 109,54-19 1,-20 10 8,-32 14 28,63-16 0,10-3 0,17-8-30,30-12 182,-125 43 210,75-17 0,-31 10-367,-39 7-57,-15 4-372,0 2-1,33-5 1,-41 10-6392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03:33:34.28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5:32:14.13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8T16:56:32.68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243 1 24575,'-4'3'0,"0"0"0,0 0 0,0 0 0,0 1 0,0-1 0,1 1 0,-1 0 0,1 1 0,0-1 0,-2 5 0,-5 4 0,-32 36-682,-94 86-1,123-125-6143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8T16:56:33.12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24575,'41'2'0,"-1"1"0,1 1 0,-1 3 0,-1 1 0,76 26 0,162 50 0,-264-80 27,1 0-1,0-1 1,0-1-1,15 1 1,42 8-1525,-54-5-5328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8T16:56:33.97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24575,'2'0'0,"0"1"0,1 0 0,-1 0 0,0 0 0,0 0 0,1 0 0,-1 0 0,0 0 0,0 1 0,0-1 0,-1 1 0,1-1 0,0 1 0,0 0 0,-1 0 0,1 0 0,1 3 0,26 42 0,-22-35 0,77 140 0,-68-127 0,2 5 0,32 39 0,-9-20 0,77 85 0,112 86 0,-157-150 0,-34-31 0,47 36 0,39 21 0,34 33 0,-41-37 0,-17-16 0,17 2 0,-65-37 0,1-3 0,2-3 0,1-2 0,2-2 0,71 25 0,-101-39-53,14 6 204,-41-22-221,0 0 1,-1-1-1,1 1 0,0-1 1,-1 1-1,1-1 0,0 0 1,0 0-1,0 1 0,-1-2 1,1 1-1,0 0 0,0 0 1,0 0-1,-1-1 0,1 1 1,0-1-1,-1 1 0,1-1 1,3-1-1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8T16:58:00.99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1,'5'0,"5"0,6 0,5 0,3 0,1 0,2 0,1 0,-6 0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8T16:58:01.93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1,'0'4,"4"2,7 0,5-2,4-1,4-1,2-1,1 0,0-1,1 0,-1-1,-5-3,-5-2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8T16:58:02.99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61,'3'-1,"0"0,0 0,0 0,-1 0,1-1,0 1,0-1,-1 0,1 1,-1-1,5-5,18-11,-5 13,1 0,0 1,1 1,-1 1,0 1,1 1,39 4,10-1,-42-3,1 1,-1 2,50 10,-40-10,-24-7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8T16:58:03.47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0,'55'20,"-9"-14,0-3,86-4,-43-1,-42-3,-30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48:29.07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536 0 24575,'-5'2'0,"-1"0"0,1 0 0,-1 1 0,1 0 0,0 0 0,0 0 0,1 0 0,-1 1 0,-7 7 0,-12 8 0,4-4 0,1 1 0,0 0 0,1 2 0,1 0 0,-21 29 0,-2 1 0,23-26 0,0 1 0,1 1 0,-24 51 0,26-45 0,-2-2 0,-28 40 0,33-51 0,1 0 0,1 1 0,0 1 0,2-1 0,0 1 0,-6 25 0,-10 29 0,16-54 0,1 0 0,1 1 0,-4 31 0,8-41 0,0 0 0,0 0 0,1 0 0,1 0 0,0 0 0,0 0 0,1 0 0,5 20 0,-5-27 0,0 0 0,0 0 0,0 1 0,1-1 0,-1-1 0,1 1 0,0 0 0,0-1 0,0 1 0,0-1 0,0 0 0,0 0 0,1 0 0,-1 0 0,1-1 0,-1 1 0,1-1 0,-1 0 0,1 0 0,0 0 0,0 0 0,4-1 0,13 2 0,0-1 0,40-3 0,-34 0 0,364-3-413,-320 5-539,-41 0-5874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8T16:58:04.82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1,'5'0,"5"0,6 0,5 0,-2 4,1 2,1 0,-2 2,-1 1,1-1,2-3,3-1,0-2,1-1,1 4,1 0,-5 5,-6 0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8T16:58:05.29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0,'4'0,"6"0,6 0,5 0,3 5,2 1,1 0,0-2,0 0,1-2,-2-1,1-1,-1 0,1 0,-6 0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8T16:58:06.09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0,'5'0,"5"0,6 0,5 0,2 0,3 0,1 0,1 0,-1 0,0 0,0 4,0 2,-1 0,0-2,1 0,-6 2,-5 1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8T16:58:06.49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55,'35'0,"22"1,0-3,84-13,69-11,-146 18,0 3,112 6,-62 2,-92-3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8T16:58:09.21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0,'27'2,"0"1,0 1,49 14,-50-10,0-2,1-1,52 3,72-11,144 5,-207 11,-55-8,56 3,-58-7,12 0,-1-1,1-3,70-12,-54 5,-50 9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8T16:58:10.06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25,'1704'0,"-1685"-2,1 0,-1-1,0-1,26-9,-43 12,-1 2,-2 0,-3 4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8T16:58:11.86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88,'1075'0,"-1055"-1,-1-1,36-8,-34 5,0 1,26-1,149 7,79-4,-143-23,-122 23,0 0,0-1,0 0,0-1,18-8,-15 3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8T16:58:12.62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55,'36'1,"0"-2,0-2,50-9,-12-3,1 4,94-2,154 13,-135 3,309-3,-475 0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8T16:58:13.57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53,'1'-1,"-1"0,1-1,-1 1,1 0,-1 0,1 0,0 0,0 0,-1 0,1 0,0 0,0 0,0 1,0-1,0 0,0 0,0 1,0-1,0 1,1-1,-1 1,0-1,0 1,0 0,1-1,-1 1,2 0,40-5,-38 5,403-3,-209 5,-169-3,58-11,-67 8,0 0,0 2,1 0,-1 1,43 5,53 10,0-5,142-8,-124-3,-107 4,0 0,30 8,-29-5,48 4,33-9,-144-1,13 1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8T16:58:14.55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1,'19'1,"0"1,36 8,-34-5,-1-1,28 1,652-3,-340-5,-265 5,117 16,-166-13,74-4,-81-2,0 1,-1 2,41 8,239 34,-291-42,-1 2,1 0,43 15,-59-11,-11-7,0-1,0 1,0-1,-1 1,1-1,0 0,0 1,0-1,-1 0,1 1,0-1,-1 0,1 1,0-1,0 0,-1 1,1-1,0 0,-1 0,1 0,-1 1,1-1,0 0,-1 0,1 0,-1 0,1 0,0 0,-1 0,-13 4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48:30.23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55 992 24575,'-2'-1'0,"1"1"0,0-1 0,0 1 0,-1-1 0,1 1 0,0-1 0,0 0 0,0 1 0,0-1 0,0 0 0,0 0 0,0 0 0,0 0 0,0 0 0,0 0 0,0 0 0,1 0 0,-1 0 0,0 0 0,1-1 0,-1 1 0,1 0 0,-1 0 0,0-3 0,-10-43 0,5 24 0,3 15 0,1 1 0,0-1 0,0 0 0,0 1 0,1-1 0,0 0 0,1 0 0,0 0 0,0 0 0,1 0 0,0 0 0,0 0 0,0 0 0,1 1 0,1-1 0,-1 1 0,1-1 0,0 1 0,1 0 0,0 0 0,0 0 0,0 1 0,1-1 0,0 1 0,0 0 0,12-10 0,64-49 0,3 3 0,130-72 0,-168 110 0,1 3 0,1 1 0,72-19 0,27-10 0,43-17 0,-86 38 0,-73 21 0,47-16 0,-44 12 0,0 2 0,0 1 0,0 2 0,37-3 0,-67 9 0,35-7 0,67-19 0,-74 16 0,0 2 0,1 1 0,42-3 0,-5 6 0,73-13 0,-56 7 0,0 3 0,150 8 0,-83 2 0,-88-5 0,-38 0 0,1 2 0,-1 0 0,0 2 0,33 6 0,-49-4 0,-1 0 0,1 1 0,-1 0 0,11 7 0,31 14 0,-12-10 0,0 3 0,-1 1 0,-1 2 0,-1 1 0,39 33 0,158 159 0,-180-165 0,3-3 0,66 44 0,-82-62 0,-2-3 0,48 22 0,-59-33 0,0 1 0,0 1 0,-2 1 0,35 30 0,-35-30 0,-24-16 0,1 0 0,-1 0 0,1 0 0,-1 0 0,0 1 0,0-1 0,0 1 0,0-1 0,-1 1 0,1 0 0,-1 0 0,4 6 0,-6-7 0,0-1 0,0 1 0,0 0 0,0-1 0,-1 1 0,1-1 0,-1 1 0,1-1 0,-1 1 0,1-1 0,-1 0 0,0 1 0,1-1 0,-1 0 0,0 1 0,0-1 0,0 0 0,0 0 0,0 0 0,0 0 0,-1 0 0,1 0 0,0 0 0,0 0 0,-1 0 0,1-1 0,-1 1 0,1 0 0,0-1 0,-4 1 0,-45 15 0,-6-10 0,1-2 0,-110-6 0,49-1 0,-292 3 0,436-4 0,0 0 0,0-2 0,-1-1 0,1-2 0,45-20 0,16-9 0,99-37 0,-163 67 0,-3 1 0,0 0 0,1 1 0,23-2 0,-37 7 0,0 1 0,0 0 0,0 1 0,0-1 0,0 2 0,0-1 0,0 1 0,-1 1 0,1 0 0,-1 0 0,11 5 0,-6 0-100,0 0-1,0 1 1,-1 0-1,-1 1 1,1 1-1,-2 0 0,17 21 1,-18-22-461,9 10-6265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8T16:58:15.52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31,'32'-1,"-1"-2,36-7,-35 4,34-1,0 3,95 6,-38 1,1187-3,-1331 0,0 0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8T16:58:16.01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1,'1807'0,"-1784"0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4:09:44.43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4:30:48.51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7:04.85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477 432 24575,'-11'-1'0,"1"0"0,0-1 0,0 0 0,0 0 0,0-1 0,0 0 0,0-1 0,1 0 0,-1-1 0,1 0 0,-9-6 0,-13-11 0,-47-43 0,56 45 0,-122-119 0,103 97 0,38 39-72,0 0 1,0 0-1,0-1 0,0 1 0,1-1 0,0 0 0,-1 1 0,1-1 1,1 0-1,-1 0 0,1-1 0,-1 1 0,1 0 0,0 0 0,1-1 1,-1 1-1,1-1 0,0-8 0,4-5-6754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02.82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29 24575,'170'-13'0,"6"-1"0,-28 13 0,127 4 0,-225 3 0,51 14 0,-57-10 0,80 7 0,-83-12 0,0 2 0,0 1 0,0 3 0,62 24 0,-1 0 0,-88-31 0,0 2 0,-1 0 0,0 0 0,0 1 0,0 1 0,-1 0 0,0 0 0,0 1 0,-1 1 0,0 0 0,-1 1 0,0 0 0,-1 0 0,0 1 0,0 0 0,-2 1 0,1 0 0,-2 0 0,0 0 0,0 1 0,-1 0 0,-1 0 0,-1 1 0,0-1 0,0 1 0,-2-1 0,1 16 0,-2-13 0,0-1 0,-1 1 0,-1-1 0,0 1 0,-1-1 0,-1 0 0,-1 0 0,0-1 0,-1 1 0,-1-1 0,-13 22 0,0-1 0,-3-2 0,-1 0 0,-1-2 0,-41 41 0,15-26 0,-2-2 0,-1-2 0,-3-3 0,-95 51 0,-10-4 0,144-78 0,1 0 0,-2-1 0,-37 11 0,-19 5 0,58-18 0,0 0 0,1-1 0,-1-1 0,-1-1 0,-30 3 0,29-5 0,1-2 0,0 0 0,0 0 0,-31-8 0,42 7 0,-1-1 0,1 0 0,0 0 0,0 0 0,0-1 0,1 0 0,-1-1 0,1 1 0,0-1 0,0 0 0,0-1 0,1 1 0,-7-11 0,-17-25-1365,19 24-5461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03.27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24575,'1'1'0,"0"-1"0,0 0 0,0 1 0,0-1 0,0 1 0,0-1 0,0 1 0,0 0 0,0-1 0,0 1 0,0 0 0,-1-1 0,1 1 0,0 0 0,0 0 0,-1 0 0,1 0 0,-1 0 0,1 0 0,-1 0 0,1 0 0,-1 0 0,0 0 0,1 0 0,-1 0 0,0 0 0,0 2 0,6 38 0,-5-29 0,3 9 0,6 45 0,3 116 0,-13-159 0,1 1 0,1-1 0,1 0 0,7 27 0,-5-22 0,-2 0 0,0 1 0,-2 0 0,-2 28 0,0-26 0,1-1 0,2 1 0,6 39 0,-1-26 0,-2 0 0,-2 0 0,-4 61 0,4 55 0,10-73 0,-7-54 0,2 48 0,-7 483 83,-3-272-1531,2-269-5378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04.12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876 0 24575,'-18'1'0,"1"0"0,-1 0 0,0 2 0,1 0 0,0 1 0,-1 1 0,1 0 0,1 1 0,-1 1 0,1 1 0,1 0 0,-1 1 0,1 1 0,1 0 0,0 1 0,-22 23 0,-136 163 0,151-170 0,1 0 0,1 1 0,-27 54 0,-33 98 0,46-99 0,-9 44-462,26-73 365,0 7 97,3 1 0,-6 67 0,-12 59 0,14-92-132,-8 151 1,18 313-3126,9-316 2467,1-204 771,1 1 1,1-1-1,3 0 0,1-1 0,1 0 0,3 0 0,17 37 0,-19-49 458,1 0-1,1-1 0,1 0 1,1-1-1,1-1 0,1 0 1,1-1-1,1-1 1,1-1-1,26 20 0,-33-31-405,0-1 1,0 0-1,1-1 0,1 0 0,26 6 0,6 4-34,-45-15 1,1 0 0,-1 0 0,1-1 0,0 1 0,-1 0 0,1-1 0,-1 1 0,1-1 0,0 0 0,0 0 0,-1 0 0,1 0 0,0-1 0,-1 1 0,1-1 0,-1 1 0,1-1 0,0 0 0,-1 0 0,0 0 0,1 0 0,-1-1 0,0 1 0,1-1 0,-1 1 0,3-4 0,1-2 0,-1 0 0,0-1 0,0 0 0,0 0 0,-1-1 0,4-10 0,7-13 0,37-96-1365,-43 111-5461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04.50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546 0 24575,'-2'1'0,"1"0"0,-1 0 0,0 0 0,1 0 0,-1 0 0,0 0 0,1 1 0,-1-1 0,1 0 0,0 1 0,-1-1 0,1 1 0,0 0 0,0-1 0,0 1 0,0 0 0,0-1 0,1 1 0,-1 0 0,0 3 0,-14 39 0,-54 252 0,-9-27 0,26-104-623,24-85 628,-26 111-5,10-18 0,22-93 0,-13 84 0,-15 101 0,32-180 0,4-8 129,3 1 0,3 0-1,4 84 1,4-162-125,0 0 0,0 0 0,-1 0-1,1 0 1,0 0 0,0 0 0,0 0-1,0-1 1,0 1 0,0 0 0,0 0 0,0 0-1,-1 0 1,1 0 0,0 0 0,0 0-1,0 0 1,0 0 0,0 0 0,0 0-1,-1 0 1,1 0 0,0 0 0,0 0 0,0 0-1,0 0 1,0 0 0,0 0 0,-1 0-1,1 0 1,0 1 0,0-1 0,0 0-1,0 0 1,0 0 0,0 0 0,0 0 0,0 0-1,-1 0 1,-4-14-1417,-1-2-5413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04.89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24575,'3'1'0,"-1"0"0,0-1 0,0 1 0,1 0 0,-1 0 0,0 0 0,0 0 0,0 0 0,0 1 0,0-1 0,0 1 0,0-1 0,-1 1 0,1 0 0,0 0 0,-1-1 0,3 5 0,25 41 0,-22-35 0,49 101 0,-41-78 0,3 0 0,25 39 0,-27-47 0,0 0 0,19 51 0,3 5 0,68 154 0,-15-22 0,-15-32 0,-63-151 22,-2 1 0,13 58-1,1 6-870,-16-71 738,41 117 65,9 7-59,-45-114 407,-1 1 0,10 47 0,-10-37-162,-1 3-140,-9-33 0,0 0 0,2 0 0,0 0 0,1 0 0,1-1 0,0 0 0,15 24 0,-26-47 34,0 0 1,0 0-1,1-1 0,0 1 0,0-1 0,1 1 0,-1-1 0,2 0 0,-2-10 1,0-12-889,0-45 1,3 51-5973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48:31.02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3 1018 24575,'-2'-125'0,"5"-139"0,13 178 0,-10 64 0,-2-1 0,3-24 0,-6-30 0,-2 53 0,2 0 0,0 0 0,1 0 0,9-35 0,-1 19 0,-4 16 0,0 1 0,2-1 0,0 1 0,16-29 0,-9 33-1365,2 5-5461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05.19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0 105 24575,'41'0'0,"0"-2"0,62-12 0,-53 7 0,2 3 0,-1 2 0,57 5 0,83-4 0,-103-12 0,-55 8 0,58-4 0,-77 9 0,0 0 0,1-2 0,-1 0 0,0 0 0,0-1 0,0-1 0,-1-1 0,25-10 0,1 2-1365,-20 9-5461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05.49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519 0 24575,'0'24'0,"1"-3"0,-1 1 0,0-1 0,-2 1 0,-1-1 0,0 1 0,-2-1 0,-8 23 0,-7 6 0,-2-2 0,-2 0 0,-2-2 0,-3-1 0,-1-1 0,-59 66 0,59-79 0,-62 63 0,80-83 0,-1-1 0,0 0 0,-1-1 0,0 0 0,-27 12 0,40-21 3,1 1-1,-1-1 1,1 0-1,-1 1 0,1-1 1,-1 0-1,0 1 1,1-1-1,-1 0 1,1 0-1,-1 0 1,0 1-1,1-1 0,-1 0 1,0 0-1,1 0 1,-1 0-1,0 0 1,1 0-1,-1 0 0,1 0 1,-1-1-1,0 1 1,1 0-1,-1 0 1,1 0-1,-1-1 1,0 1-1,1 0 0,-1-1 1,1 1-1,-1-1 1,1 1-1,-1 0 1,1-1-1,-1 1 0,1-1 1,0 1-1,-1-1 1,1 1-1,0-1 1,-1 0-1,1 1 1,0-1-1,0 1 0,-1-1 1,1 0-1,0 0 1,3-31-1488,1 14-5341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05.81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 0 24575,'0'70'0,"-1"9"0,3-1 0,14 89 0,-7-117 0,2 9 0,6 115 0,-3-5 0,-1 21 0,-14 284 0,3-442 0,10 56 0,-7-56 0,3 55 0,-9 44-1365,1-108-5461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06.49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28 24575,'20'-1'0,"0"-1"0,35-8 0,-34 5 0,1 2 0,25-2 0,-45 5 0,34-2 0,0 3 0,38 4 0,-61-3 0,0 1 0,0 0 0,-1 1 0,1 0 0,-1 1 0,0 0 0,0 1 0,-1 1 0,13 8 0,4 5 0,0 2 0,37 37 0,-54-47 0,0 1 0,-1 0 0,-1 0 0,0 1 0,-1 0 0,0 1 0,9 25 0,-8-16 0,-1-1 0,-1 1 0,-1 0 0,-1 1 0,-1 0 0,1 40 0,-4 48 0,-5 120 0,1-201 0,-2 1 0,-1-1 0,-2 0 0,-1-1 0,-1 0 0,-2 0 0,-1-1 0,-1-1 0,-2 0 0,-1-1 0,-1 0 0,-1-2 0,-2 0 0,-25 25 0,23-33 0,-1-1 0,0 0 0,-1-2 0,-1-1 0,0-1 0,-31 10 0,38-15 0,-63 23 0,76-29 0,-1 0 0,0-1 0,0 0 0,1 0 0,-1 0 0,0-1 0,0 0 0,0 0 0,-12-3 0,8-2 0,13-1 0,19 2 0,14 9 0,-1 1 0,1 2 0,-1 1 0,-1 2 0,0 1 0,-1 1 0,52 31 0,-68-33 0,0 0 0,-1 2 0,0 0 0,-1 0 0,0 2 0,-1 0 0,-1 0 0,0 1 0,-1 1 0,-1-1 0,-1 2 0,0 0 0,10 30 0,-6 5 0,-3 0 0,-2 0 0,-3 0 0,-2 1 0,-2 0 0,-8 66 0,6-112 0,0 0 0,-1 0 0,0-1 0,0 1 0,-1 0 0,0-1 0,0 0 0,-1 0 0,0 0 0,0 0 0,-1 0 0,0-1 0,0 0 0,0 0 0,-9 7 0,-8 6 0,-1-2 0,-50 29 0,48-31 0,3-2 0,0-2 0,-1 0 0,-1-1 0,0-2 0,-25 6 0,39-12 17,-1 0 0,0-1 1,0 0-1,0-1 0,0 0 0,-14-2 0,19 1-116,1 0 0,0-1 0,0 1 0,-1-1 0,1 0 0,0 0 0,1-1 0,-1 0 0,0 0 0,1 0 0,-1 0 0,1-1 0,0 1 0,-5-7 0,-1-3-6727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06.98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85 24575,'1'-2'0,"0"0"0,0 0 0,0 0 0,0-1 0,0 1 0,1 0 0,-1 1 0,1-1 0,-1 0 0,1 0 0,0 1 0,0-1 0,-1 0 0,1 1 0,3-2 0,33-22 0,-35 24 0,4-3 0,1 0 0,0 0 0,0 1 0,1 0 0,-1 1 0,1 0 0,-1 0 0,1 0 0,0 1 0,-1 1 0,1 0 0,0 0 0,0 0 0,-1 1 0,1 0 0,0 1 0,-1 0 0,1 1 0,-1-1 0,0 1 0,0 1 0,0 0 0,0 0 0,0 0 0,-1 1 0,0 0 0,0 1 0,0 0 0,-1 0 0,11 13 0,41 55-160,-4 2 1,-3 2-1,46 96 0,-40-16 32,-31-97 146,1 1-117,28 94-1,-17-33-100,-25-87 204,-1 1-1,-2 1 1,-2 0 0,-1 0-1,3 50 1,-10-34-4,-4 214 0,1-240 56,-1 0 1,-1 0-1,-2-1 0,-1 0 1,-1 0-1,-1-1 0,-1 0 0,-2-1 1,-21 34-1,0-10 85,-1-2 0,-3-1-1,-62 57 1,57-66-141,-1-2 0,-76 46 0,113-77-170,1-1-1,-1 0 0,0 0 1,0 0-1,0-1 0,-1 0 1,-8 1-1,-5 0-6655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5:54.12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128 58 24575,'5'-1'0,"0"0"0,-1-1 0,1 1 0,0-1 0,-1 0 0,0-1 0,1 1 0,5-5 0,12-6 0,-10 8 0,0 1 0,0 0 0,1 1 0,0 0 0,-1 1 0,24-1 0,84 5 0,-47 1 0,45-4 0,108 3 0,-178 6 0,-1 1 0,0 3 0,-1 1 0,0 3 0,47 23 0,-87-36 0,0-1 0,0 1 0,0 0 0,-1 1 0,1 0 0,-1-1 0,0 2 0,0-1 0,0 1 0,-1-1 0,0 1 0,0 0 0,0 1 0,0-1 0,-1 1 0,0 0 0,0-1 0,0 2 0,-1-1 0,0 0 0,0 0 0,0 1 0,-1-1 0,0 1 0,0-1 0,-1 1 0,0-1 0,0 1 0,-1-1 0,1 1 0,-1-1 0,-1 1 0,1-1 0,-1 0 0,0 1 0,-1-1 0,1 0 0,-1 0 0,-1-1 0,1 1 0,-1-1 0,0 1 0,-8 8 0,-25 21 0,0-1 0,-3-3 0,0 0 0,-56 29 0,24-15 0,37-22 0,-70 33 0,45-30 0,15-5 0,-2-2 0,-66 18 0,59-23 0,15-3 0,-2-1 0,1-2 0,-1-2 0,-1-1 0,-71-2 0,105-4-85,0-1 0,0 0-1,0 0 1,1-1 0,-1 0-1,1 0 1,-1-1 0,1 1-1,0-2 1,1 1 0,-1-1-1,1 0 1,0 0 0,0-1-1,-6-8 1,3 0-6741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5:54.52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211 0 24575,'11'44'0,"-1"-11"0,-4 16 0,-2 0 0,-3 1 0,-6 71 0,0-89 0,-16 61 0,13-65 0,1 0 0,-5 56 0,7-40 0,-2 0 0,-2-1 0,-15 44 0,5-17 0,2-2 0,-56 263 0,66-268 0,-8 44 0,14-104-80,-5 41 290,5-43-256,1 0-1,0 0 0,0 0 0,0 0 1,0 1-1,0-1 0,0 0 0,0 0 1,1 0-1,-1 1 0,0-1 1,0 0-1,1 0 0,-1 0 0,1 0 1,-1 0-1,1 0 0,0 0 0,-1 0 1,1 0-1,0 0 0,0 0 1,0 0-1,-1-1 0,1 1 0,0 0 1,0-1-1,0 1 0,0 0 0,0-1 1,2 1-1,8 0-6779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5:54.90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903 0 24575,'-2'4'0,"-1"0"0,0 0 0,0-1 0,0 0 0,-1 1 0,1-1 0,-1 0 0,0-1 0,0 1 0,0-1 0,0 1 0,-7 2 0,3-1 0,-171 123 0,43-28 0,106-77 0,2 2 0,1 2 0,1 0 0,-41 56 0,9-12 0,29-31 0,2 0 0,2 2 0,1 1 0,-32 81 0,13-28 0,31-67 0,1 0 0,2 1 0,1-1 0,1 2 0,2-1 0,-3 36 0,-3 20 0,4-41 0,-1 66 0,8-74 0,-1-6 0,1 0 0,1 0 0,1-1 0,2 1 0,1-1 0,1 1 0,13 33 0,4-4 0,-15-33 0,2 0 0,1 0 0,1-1 0,1-1 0,2 0 0,0-1 0,22 27 0,7 5 0,-39-46 0,0-2 0,1 1 0,-1 0 0,2-1 0,-1 0 0,1-1 0,0 1 0,0-1 0,1-1 0,-1 1 0,1-1 0,13 5 0,0-1 30,1-2 0,0-1 0,25 4 0,-40-9-136,1 0 0,-1-1 0,0 1 0,1-1 0,-1-1 0,0 1-1,1-1 1,-1-1 0,0 1 0,0-1 0,0 0 0,0-1 0,10-5 0,1-4-6720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5:55.23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505 0 24575,'-2'31'0,"-1"0"0,-2-1 0,0 0 0,-12 31 0,-3 21 0,-39 157 0,18-101 0,21-76 0,-15 82 0,29-84 0,6-48 0,0 1 0,-1-1 0,-1 0 0,0-1 0,-1 1 0,0 0 0,-6 13 0,-18 41 0,4 1 0,-26 113 0,1 1 0,28-115 0,-5 16 0,-36 78 0,58-150-195,-1 0 0,1 0 0,1 1 0,0-1 0,0 0 0,0 15 0,1-3-6631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5:55.61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24575,'1'1'0,"0"-1"0,0 0 0,0 1 0,0-1 0,0 0 0,0 1 0,0-1 0,0 1 0,-1 0 0,1-1 0,0 1 0,0 0 0,0-1 0,-1 1 0,1 0 0,-1 0 0,1 0 0,0 0 0,-1-1 0,1 1 0,-1 0 0,0 0 0,1 0 0,-1 0 0,0 1 0,10 34 0,-7-19 0,32 73 0,59 106 0,1 2 0,-51-96 0,-4 2 0,42 172 0,-72-228 48,6 24-370,-4 0 0,7 120 0,-16-140 460,20 103 0,-13-102 107,6 93-1,-14-120-204,2 0 1,0 0-1,14 43 0,7 38-48,-28-129-94,-3-27-214,-2 1 0,-1-1 1,-24-67-1,24 94-6510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2:27.33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650 1 24575,'-17'1'0,"-1"0"0,1 2 0,0 0 0,0 1 0,1 0 0,-1 2 0,-28 12 0,-108 69 0,83-45 0,42-26 0,2-2 0,1 1 0,0 1 0,-41 36 0,-20 9-1365,79-54-5461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48:32.79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24575,'0'43'0,"1"0"0,3 1 0,1-1 0,2-1 0,25 84 0,-21-90 0,9 57 0,-5-19 0,19 138 0,12-48 0,-38-136 0,18 45 0,-18-55 0,-1 0 0,-1 1 0,-1 0 0,0 0 0,3 32 0,-8 160-1365,-1-180-5461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5:55.90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0 128 24575,'53'1'0,"0"-3"0,80-13 0,-67 2 0,0 2 0,121-3 0,-146 13 0,64-11 0,-61 6 0,51-2 0,-88 8 0,23 1 0,-1-1 0,0-1 0,1-2 0,-1-1 0,-1-2 0,51-15 0,-60 14-1365,-2 2-5461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5:56.22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484 0 24575,'0'16'0,"-2"-1"0,0 0 0,-1 0 0,0-1 0,-1 1 0,-9 21 0,-44 84 0,19-44 0,-93 187 0,98-206 0,-3-1 0,-59 73 0,40-50-1365,43-68-5461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5:56.56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24575,'21'55'0,"14"39"0,-19-56 0,17 69 0,-11-22 0,10 66 0,-6-39 0,-19-86 0,0 0 0,-2 0 0,4 49 0,-7-49 0,1 0 0,1 0 0,13 41 0,-10-41 0,0 0 0,-2 0 0,3 42 0,-9 11-1365,1-56-5461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5:57.32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 24575,'28'0'0,"3"-1"0,1 1 0,0 1 0,-1 2 0,1 1 0,-1 1 0,0 2 0,30 11 0,-15 3 0,-1 2 0,-2 2 0,0 2 0,-2 2 0,-1 2 0,49 48 0,-78-67 0,0 0 0,-1 1 0,-1 0 0,1 0 0,-2 1 0,0 0 0,-1 0 0,0 1 0,-1 0 0,-1 0 0,0 1 0,4 25 0,-4-4 0,-2-1 0,-1 0 0,-1 1 0,-7 53 0,4-73 0,0-1 0,-2 1 0,1-1 0,-2 0 0,0 0 0,-1 0 0,-1-1 0,0 0 0,-1 0 0,0-1 0,-2 0 0,1 0 0,-2-1 0,0 0 0,0-1 0,-1 0 0,-1-1 0,0-1 0,-23 16 0,15-15 0,-1 0 0,0-1 0,0-1 0,-1-1 0,0-1 0,-36 5 0,58-12 0,0 0 0,1 0 0,-1 0 0,0 0 0,1 0 0,-1 1 0,1-1 0,-1 0 0,0 0 0,1 0 0,-1 0 0,1 1 0,-1-1 0,0 0 0,1 1 0,-1-1 0,1 0 0,-1 1 0,1-1 0,-1 1 0,1-1 0,0 1 0,-1-1 0,1 1 0,-1-1 0,1 1 0,0-1 0,-1 1 0,1-1 0,0 1 0,0 0 0,13 17 0,48 18 0,-41-24 0,82 44 0,-23-15 0,-50-24 0,-1 1 0,0 1 0,-2 2 0,30 27 0,-48-39 0,0 0 0,0 0 0,-1 1 0,0 0 0,-1 0 0,0 0 0,0 1 0,-1 0 0,-1 0 0,0 1 0,0-1 0,-1 1 0,-1-1 0,0 1 0,1 14 0,-3-19 0,1 0 0,-1 1 0,0-1 0,-1 0 0,1 0 0,-1 1 0,-1-1 0,0 0 0,0 0 0,0 0 0,-1 0 0,1-1 0,-2 1 0,1-1 0,-1 0 0,0 1 0,0-2 0,-1 1 0,0 0 0,0-1 0,0 0 0,0 0 0,-1-1 0,0 1 0,-8 3 0,-32 23 0,0 1 0,-52 49 0,93-77 9,0 0-1,1-1 1,-2 1-1,1-1 1,0-1 0,0 1-1,-1-1 1,0 0-1,1 0 1,-1-1-1,0 1 1,0-1-1,-11 0 1,13 0-74,1-1 1,-1 0-1,0 0 1,0-1-1,0 1 1,1-1-1,-1 0 0,0 0 1,0 0-1,1 0 1,-1-1-1,1 1 1,-1-1-1,1 0 0,0 0 1,0 0-1,0 0 1,0-1-1,0 1 1,0-1-1,1 0 1,-4-4-1,-2-8-6761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5:57.84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85 1 24575,'6'0'0,"23"0"0,0 0 0,-1 2 0,1 1 0,28 7 0,-48-8 0,1 2 0,-1-1 0,0 1 0,0 1 0,0-1 0,0 1 0,-1 1 0,0 0 0,0 0 0,-1 1 0,1-1 0,-1 2 0,-1-1 0,1 1 0,6 11 0,29 50 0,-3 2 0,49 125 0,-34-43 0,-23-67 0,23 99 0,3 15 0,-29-109 0,50 184 0,-67-231 0,-2 0 0,-1 1 0,-3 0 0,-1 56 0,-4-76 0,0 8 0,-6 49 0,4-72 0,0 0 0,0 0 0,-1 0 0,0-1 0,-1 1 0,0-1 0,0 0 0,-1 0 0,-8 10 0,-34 50 0,33-46 0,-1-1 0,-1-1 0,-1-1 0,-23 22 0,0-5 0,-91 75 0,80-70 0,26-21 0,-47 30 0,59-42 0,0 1 0,0 0 0,2 1 0,-20 23 0,19-21 0,0 0 0,-1-1 0,-26 20 0,24-22 0,0 1 0,-1-2 0,0 0 0,-1-1 0,0 0 0,0-1 0,-1-1 0,-26 5 0,3-1-1365,24-4-5461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5:58.55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0 121 24575,'5'0'0,"1"-4"0,4-2 0,5 1 0,0-5 0,2 1 0,2 1 0,3 2 0,-2-2 0,-1 0 0,1 2 0,2 1 0,-2-2 0,-1-1 0,-4-3 0,1 1 0,-3 1-8191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5:58.78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0 181 24575,'0'-1'0,"1"0"0,-1 0 0,1 0 0,-1 0 0,1 0 0,-1 0 0,1 0 0,-1 1 0,1-1 0,0 0 0,-1 0 0,1 0 0,0 0 0,0 1 0,0-1 0,0 0 0,0 1 0,-1-1 0,1 1 0,0-1 0,0 1 0,0 0 0,1-1 0,-1 1 0,0 0 0,0 0 0,2-1 0,37-5 0,-28 5 0,125-26 0,17 1 0,51-9 0,-113 19 0,103-30-1365,-177 42-5461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07.42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54 24575,'83'-1'0,"127"-19"0,-101 13 0,-79 6 0,1-1 0,47-9 0,-48 6-220,0 1 0,0 2 0,42 1 0,-61 2-265,12-1-6341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07.71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0 327 24575,'56'-21'0,"-23"12"0,0 2 0,1 0 0,0 2 0,0 2 0,35 1 0,-38 1 0,59-11 0,-56 7 0,49-3 0,11 3 0,172-34 0,-228 33 0,139-23 0,-140 22 0,0-2 0,-2-1 0,1-3 0,42-20 0,-19 9 0,-48 18-213,0 0 0,0 0 1,0-1-1,-1 0 0,19-18 0,-28 24 125,15-13-6738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08.72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10 3 24575,'43'0'0,"-20"-2"0,0 2 0,0 0 0,0 2 0,0 0 0,-1 2 0,1 0 0,-1 1 0,38 15 0,96 60 0,-132-65 0,-1 0 0,-1 2 0,-1 0 0,27 28 0,-37-33 0,1 2 0,-2 0 0,1 0 0,-2 1 0,0 0 0,-1 0 0,-1 1 0,0 0 0,-1 0 0,0 1 0,-2 0 0,0 0 0,-1 0 0,0 0 0,-2 1 0,0-1 0,-2 22 0,1-23 0,-1 0 0,-1 0 0,0 0 0,-1 0 0,-1-1 0,0 1 0,-1-1 0,-13 28 0,11-31 0,0-1 0,-1 0 0,0-1 0,0 1 0,-2-1 0,1-1 0,-1 0 0,0 0 0,-1-1 0,0-1 0,-13 8 0,-5 2 0,0-2 0,-1-2 0,-1 0 0,0-2 0,0-1 0,-1-2 0,0-1 0,-1-2 0,0 0 0,1-3 0,-1 0 0,-40-5 0,67 2-136,-1 0-1,0-1 1,0 0-1,1 0 1,-1 0-1,1-1 1,0 0-1,0 0 0,-11-8 1,3 1-6690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48:33.08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275 0 24575,'1'5'0,"0"-1"0,0 1 0,0-1 0,1 1 0,-1-1 0,1 0 0,3 5 0,9 25 0,-7 27 0,-2-1 0,-3 1 0,-5 60 0,0-2 0,2-65 0,-1-1 0,-17 87 0,-17 107 0,31-211 0,-1 47 0,6-55 0,-2-1 0,-1 1 0,-9 38 0,-7 33 0,14-63 0,-18 63 0,20-90 0,0 0 0,-1-1 0,0 1 0,0-1 0,0 0 0,-1-1 0,0 1 0,-1-1 0,0 0 0,0 0 0,0 0 0,-9 6 0,9-10-136,0 1-1,0-1 1,-1 0-1,1-1 1,-1 1-1,0-1 1,0-1-1,0 1 0,-13 0 1,-8 1-6690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09.09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3 0 24575,'1'9'0,"0"-1"0,0 0 0,1 0 0,0 1 0,4 7 0,6 32 0,-7 40 0,-6 94 0,-1-64 0,1-85 0,-12 59 0,7-57 0,-1 49 0,5 962-1060,4-509 1056,-3-440 4,3 106 0,0-185 177,0 0 0,1 0 1,1 0-1,0 0 1,9 19-1,-13-36-177,0-1 0,0 1 0,1-1 0,-1 1 0,0 0 0,0-1 0,0 1 0,1-1 0,-1 1 0,0-1 0,1 1 0,-1-1 0,0 1 0,1-1 0,-1 1 0,0-1 0,1 0 0,-1 1 0,1-1 0,-1 1 0,1-1 0,-1 0 0,1 0 0,-1 1 0,1-1 0,0 0 0,-1 0 0,1 0 0,-1 1 0,1-1 0,0 0 0,-1 0 0,1 0 0,-1 0 0,1 0 0,0 0 0,-1 0 0,2-1 0,13-21 0,3-35 0,34-139 0,-46 173-201,1 1-1,2-1 0,15-30 0,-19 43-356,6-12-6268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09.47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610 0 24575,'-3'2'0,"0"0"0,0 1 0,0-1 0,0 1 0,0-1 0,0 1 0,1 0 0,-1 0 0,1 0 0,0 0 0,0 0 0,-3 6 0,-5 6 0,-8 7 0,0 2 0,2 0 0,-19 36 0,7-7 0,-58 83 0,63-99 0,1 1 0,-31 76 0,8-14 0,4-17-207,3 2 0,-40 138 0,60-150 207,2 0 0,5 0 0,2 1 0,2 122 0,7-150 0,6 115 0,-4-139 0,2 0 0,1 0 0,0-1 0,2 1 0,11 26 0,-6-23 25,2 0-1,1-2 1,0 1 0,2-2 0,0 0 0,2-1 0,0-1 0,1 0-1,2-2 1,-1 0 0,2-2 0,0 0 0,1-2 0,1 0 0,0-2 0,1-1-1,0-1 1,0-1 0,1-1 0,0-1 0,1-2 0,0 0 0,-1-2-1,37-1 1,-38-1-25,1-2 0,-1-1 0,0 0 0,0-2 0,0-2 0,0 0 0,0-1 0,27-13 0,-23 7 0,-1-2 0,0 0 0,50-39 0,-29 19 21,-30 21-483,0 0 0,21-22 0,-22 17-6364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09.85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24575,'0'37'0,"-1"0"0,2 0 0,1 0 0,13 65 0,-9-69 0,3 60 0,2 8 0,-4-54 0,-1 79 0,-6-90 0,1 0 0,2-1 0,2 1 0,11 46 0,-6-44 0,6 54 0,0 0 0,-10-60 0,1 54 0,-6-62 0,1 0 0,1 0 0,1 0 0,11 39 0,-8-39 0,-6-19 0,0 0 0,0 0 0,0 0 0,1 0 0,0 0 0,0 0 0,0 0 0,0-1 0,1 1 0,0-1 0,5 7 0,-7-11-28,0 0 1,-1 0-1,1 0 0,-1 0 0,1 0 0,0 0 1,-1 0-1,1 0 0,-1 0 0,1-1 0,0 1 1,-1 0-1,1 0 0,-1-1 0,1 1 0,-1 0 1,1-1-1,-1 1 0,1-1 0,-1 1 1,1 0-1,-1-1 0,0 1 0,1-1 0,-1 1 1,0-1-1,1 0 0,-1 0 0,1-1-531,8-11-6267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10.59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87 0 24575,'17'0'0,"0"0"0,0 1 0,0 1 0,-1 1 0,1 0 0,-1 1 0,1 1 0,27 12 0,141 63 0,-178-76 0,49 22 0,56 36 0,-95-51 0,0 1 0,0 1 0,-1 1 0,-1 0 0,0 1 0,-2 1 0,13 17 0,-19-23 0,-2 0 0,1 1 0,-1-1 0,-1 1 0,0 0 0,-1 0 0,0 1 0,0-1 0,1 22 0,-2 9 0,-5 61 0,0-23 0,3-71 0,-1 0 0,0 0 0,0 0 0,-1 0 0,0 0 0,0 0 0,-1 0 0,-1-1 0,1 1 0,-1-1 0,-10 15 0,-2-2 0,0-1 0,-37 33 0,36-36 0,9-10 0,0 0 0,-1-1 0,1 0 0,-2 0 0,1-1 0,-1 0 0,1 0 0,-14 3 0,-10 2 0,-43 6 0,4 0 0,22-8 0,-9 3 0,58-11 0,0 0 0,1 1 0,-1-1 0,1 0 0,-1 0 0,1 1 0,-1-1 0,1 1 0,-1-1 0,1 0 0,-1 1 0,1-1 0,0 1 0,-1-1 0,1 1 0,-1-1 0,1 1 0,0-1 0,0 1 0,-1-1 0,1 1 0,0 0 0,0-1 0,0 1 0,-1-1 0,1 1 0,0 0 0,0-1 0,0 1 0,0-1 0,0 1 0,0 0 0,1-1 0,-1 1 0,0-1 0,0 1 0,0 0 0,0-1 0,1 1 0,-1-1 0,0 1 0,1-1 0,-1 1 0,0-1 0,1 1 0,-1-1 0,1 1 0,-1-1 0,0 1 0,1-1 0,-1 0 0,2 1 0,33 30 0,-22-21 0,57 53 0,88 62 0,51 5 0,-157-98 0,-37-25 0,-1 1 0,0 0 0,-1 1 0,0 1 0,-1 0 0,0 0 0,0 2 0,13 16 0,-23-26 0,-1 0 0,0 0 0,0 0 0,0 0 0,0 0 0,0 0 0,0 0 0,-1 0 0,1 1 0,-1-1 0,0 0 0,1 0 0,-1 1 0,0-1 0,0 0 0,0 1 0,-1-1 0,1 0 0,-1 4 0,-1-2 0,0 0 0,0 0 0,0 0 0,0-1 0,-1 1 0,1-1 0,-1 0 0,0 0 0,0 0 0,-4 4 0,-10 5 0,0 0 0,-1-2 0,-31 15 0,30-15 0,-22 12 0,-2-2 0,0-2 0,-1-1 0,-78 17 0,65-23 0,0-3 0,-92 1 0,90-8-72,37 1-143,0-1-1,0-2 1,0 0-1,0-2 0,-36-7 1,42 4-6611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11.73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24575,'0'532'0,"2"-501"0,10 58 0,-6-56 0,2 46 0,5 83 0,0 27 0,6 49-695,-12-88 671,-8-110 15,2-1-1,2 0 1,10 46-1,-6-38 165,-2 0-1,-2 1 0,-5 91 0,-1-33-14,4-38-140,-1-68 0,0 0 0,0 0 0,0 0 0,0 1 0,0-1 0,0 0 0,0 0 0,0 0 0,0 0 0,0 0 0,0 0 0,0 0 0,0 1 0,0-1 0,0 0 0,0 0 0,0 0 0,0 0 0,0 0 0,0 0 0,0 1 0,0-1 0,0 0 0,0 0 0,0 0 0,0 0 0,0 0 0,0 0 0,0 0 0,0 0 0,1 0 0,-1 1 0,0-1 0,0 0 0,0 0 0,0 0 0,0 0 0,0 0 0,0 0 0,0 0 0,1 0 0,-1 0 0,0 0 0,0 0 0,0 0 0,0 0 0,0 0 0,0 0 0,1 0 0,-1 0 0,0 0 0,0 0 0,0 0 0,0 0 0,0 0 0,0 0 0,0 0 0,1 0 0,-1 0 0,0 0 0,0 0 0,0 0 0,0-1 0,0 1 0,0 0 0,7-11 0,1-17 0,9-53-1365,-10 56-5461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12.09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132 0 24575,'1'1'0,"1"-1"0,-1 1 0,0-1 0,0 1 0,0-1 0,0 1 0,0 0 0,0 0 0,0-1 0,0 1 0,0 0 0,0 0 0,0 0 0,0 0 0,-1 0 0,1 0 0,0 0 0,-1 0 0,1 1 0,-1-1 0,1 0 0,-1 0 0,0 0 0,1 1 0,-1-1 0,0 0 0,0 2 0,5 41 0,-4-39 0,2 425 0,-6-220 0,4-133-29,0-4-193,-2-1 0,-16 102 0,11-127 222,-1 77 0,6-79 0,-11 83 0,-2-64 153,6-30-17,1 0-1,2 1 1,0 35-1,3-36-135,-9 52 0,6-51 0,-3 50 0,6-52 0,-13 64 0,6-43 0,9-52 7,0-1 0,0 1 0,-1 0 0,1-1 0,0 1 0,-1 0 1,1-1-1,-1 1 0,0-1 0,1 1 0,-1-1 0,0 1 0,0-1 0,0 1 0,0-1 0,-2 2 0,-4-7-208,2-15-1083,3 0-5542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12.46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24575,'5'7'0,"0"0"0,0 1 0,-1-1 0,0 1 0,-1 0 0,0 0 0,3 10 0,6 14 0,6 7 0,107 271 0,-23-19 0,-30-134 0,-21-49 0,92 236-806,-56-188 806,-9-21 0,70 114 677,-96-167-548,-16-28-129,1-1 0,76 80 0,-86-101 0,-22-25 0,0 0 0,1 0 0,0 0 0,0-1 0,0 0 0,1 0 0,0-1 0,0 0 0,0 0 0,1 0 0,0-1 0,0 0 0,9 3 0,-17-7 0,1 0 0,-1 0 0,0-1 0,0 1 0,0 0 0,0 0 0,1 0 0,-1 0 0,0 0 0,0 0 0,0 0 0,0 0 0,0-1 0,1 1 0,-1 0 0,0 0 0,0 0 0,0 0 0,0-1 0,0 1 0,0 0 0,0 0 0,0 0 0,0 0 0,1-1 0,-1 1 0,0 0 0,0 0 0,0 0 0,0-1 0,0 1 0,0 0 0,0 0 0,0 0 0,0 0 0,-1-1 0,1 1 0,0 0 0,0 0 0,0 0 0,0-1 0,0 1 0,0 0 0,0 0 0,0 0 0,0 0 0,-1 0 0,1-1 0,0 1 0,-9-20 0,-11-16 0,-53-47-1365,60 68-5461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12.74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74 24575,'875'0'0,"-868"1"17,1-2 0,-1 1 1,0-1-1,0 0 0,0-1 0,13-3 0,-17 4-91,-1-1-1,1 1 1,-1 0 0,1-1 0,-1 1-1,0-1 1,1 0 0,-1 0 0,0 0-1,0 0 1,-1 0 0,1-1 0,0 1-1,-1 0 1,1-1 0,-1 1 0,0-1-1,0 0 1,2-4 0,1-12-6752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13.22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130 0 24575,'3'2'0,"0"0"0,-1-1 0,1 1 0,-1 0 0,1 0 0,-1 0 0,0 1 0,1-1 0,-1 0 0,-1 1 0,1 0 0,0-1 0,2 6 0,10 12 0,245 273 0,-119-104-737,-29-37 771,-57-73-34,56 107 0,-65-104-20,-2 1 1,-5 2-1,-3 2 1,24 94-1,-44-98 20,-4 1 0,-3 0 0,-5 136 0,-3-178 0,-3 2 0,-2-1 0,-18 77 0,17-95 0,-3 8 95,0-2 0,-3 1 0,0-1 0,-22 37-1,-76 112 388,77-130-637,10-15 155,-1-1 0,-2-1 0,-1-1 0,-2-2 0,-1 0 0,-1-3 0,-2 0 0,0-2 0,-2-1 0,-52 26 0,69-41 0,0 0 0,-1-1 0,0-1 0,0-1 0,0-1 0,-1 0 0,-36 3 0,-24 2 0,31-4 0,-60 1 0,84-7-1365,2 0-5461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14.88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666 78 24575,'1'1'0,"1"-1"0,-1 0 0,0 0 0,0 1 0,0-1 0,0 0 0,1 0 0,-1 0 0,0 0 0,0-1 0,0 1 0,1 0 0,-1 0 0,0-1 0,0 1 0,0-1 0,0 1 0,0-1 0,0 1 0,0-1 0,0 0 0,0 1 0,0-1 0,0 0 0,0 0 0,0 0 0,-1 0 0,1 0 0,0 0 0,-1 0 0,1 0 0,-1 0 0,1 0 0,-1 0 0,1 0 0,0-2 0,-2 1 0,1 0 0,-1 1 0,0-1 0,0 0 0,0 1 0,0-1 0,0 1 0,0-1 0,0 1 0,0 0 0,0-1 0,0 1 0,-1 0 0,1 0 0,-1 0 0,1 0 0,-1 0 0,1 0 0,-1 0 0,0 0 0,1 1 0,-1-1 0,0 1 0,-2-1 0,-19-6 0,0 1 0,-1 1 0,0 1 0,0 1 0,0 1 0,-42 2 0,59 0 0,1 0 0,0 1 0,0 0 0,0 1 0,0-1 0,0 1 0,1 0 0,-1 0 0,0 1 0,1 0 0,0 0 0,-1 0 0,1 1 0,0-1 0,1 1 0,-1 0 0,1 1 0,0-1 0,0 1 0,0 0 0,0 0 0,1 0 0,0 0 0,0 1 0,1-1 0,-1 1 0,1 0 0,0-1 0,1 1 0,-1 0 0,0 11 0,0-1 0,0 1 0,1-1 0,1 1 0,1-1 0,0 1 0,1-1 0,1 1 0,6 19 0,-7-30 0,0-1 0,0 1 0,1-1 0,-1 1 0,1-1 0,1 0 0,-1 0 0,1-1 0,0 1 0,0-1 0,0 1 0,0-1 0,1-1 0,0 1 0,0-1 0,0 1 0,0-1 0,0-1 0,1 1 0,-1-1 0,1 0 0,0 0 0,-1-1 0,1 1 0,12 0 0,-10-1 0,10 1 0,0-1 0,28-1 0,-43 0 0,0 0 0,0 0 0,0-1 0,0 1 0,0-1 0,-1 1 0,1-1 0,0 0 0,0 0 0,-1 0 0,1-1 0,0 1 0,-1 0 0,0-1 0,1 0 0,-1 0 0,0 1 0,0-1 0,0-1 0,0 1 0,0 0 0,0 0 0,2-5 0,-4 4 0,1 0 0,-2 0 0,1 0 0,0 0 0,0 1 0,-1-1 0,0 0 0,1 0 0,-1 0 0,0 0 0,0 1 0,-1-1 0,1 1 0,-1-1 0,1 1 0,-1-1 0,0 1 0,-2-3 0,-13-23 0,2-31 0,14 50 0,0 1 0,-1 0 0,0 0 0,0 1 0,-1-1 0,0 0 0,0 1 0,-1 0 0,0-1 0,0 2 0,-9-12 0,11 15 0,-1 0 0,1 0 0,-1 1 0,1-1 0,-1 1 0,0 0 0,0 0 0,0 0 0,0 0 0,0 0 0,0 1 0,-1-1 0,1 1 0,-5-1 0,5 2 0,1 0 0,0 1 0,0-1 0,0 1 0,0-1 0,0 1 0,0 0 0,0 0 0,1 0 0,-1 0 0,0 0 0,0 0 0,1 1 0,-1-1 0,0 0 0,1 1 0,-1-1 0,1 1 0,0 0 0,0 0 0,0-1 0,0 1 0,0 0 0,0 0 0,-1 2 0,-12 28 0,1 0 0,2 1 0,1 0 0,1 0 0,-5 52 0,8-25 0,5 122 0,3-80 0,-2-96 0,1 0 0,-1 0 0,1 0 0,0 0 0,1 0 0,0-1 0,-1 1 0,2 0 0,-1-1 0,1 1 0,0-1 0,0 0 0,0 0 0,5 5 0,-7-8 0,1 0 0,0 0 0,0-1 0,0 1 0,0-1 0,1 1 0,-1-1 0,0 0 0,1 0 0,-1 0 0,0 0 0,1 0 0,-1 0 0,1-1 0,-1 1 0,1-1 0,0 0 0,-1 0 0,1 0 0,-1 0 0,1 0 0,0 0 0,-1-1 0,1 1 0,-1-1 0,1 0 0,-1 0 0,1 0 0,-1 0 0,0 0 0,1 0 0,-1-1 0,0 1 0,0-1 0,2-2 0,4-2 0,0-1 0,-1-1 0,0 0 0,0 0 0,-1 0 0,0 0 0,0-1 0,-1 0 0,0 0 0,-1-1 0,0 0 0,0 1 0,-1-1 0,-1 0 0,4-20 0,-2-12 0,0-1 0,-5-67 0,-1 51 0,2 44 0,-1-1 0,-1 1 0,0-1 0,-2 1 0,1-1 0,-2 1 0,0 1 0,-1-1 0,0 1 0,-1 0 0,-1 0 0,0 0 0,-1 1 0,0 1 0,-1 0 0,0 0 0,-21-17 0,25 23 0,0 1 0,-1 1 0,0-1 0,0 1 0,0 0 0,-1 0 0,1 1 0,-1 0 0,0 1 0,0-1 0,0 1 0,0 1 0,-12-1 0,-8 0 0,0 2 0,-46 5 0,66-3 0,-1 0 0,0 0 0,1 1 0,-1 0 0,1 0 0,0 1 0,0 0 0,0 0 0,1 1 0,0 0 0,-1 1 0,2-1 0,-1 1 0,1 1 0,0-1 0,0 1 0,1 0 0,-1 1 0,2-1 0,-8 14 0,7-10 0,0 0 0,0 0 0,1 1 0,0 0 0,1-1 0,0 1 0,1 0 0,1 0 0,0 1 0,0-1 0,1 0 0,1 0 0,0 0 0,4 20 0,-4-29 0,0 0 0,0 0 0,1 1 0,-1-2 0,1 1 0,-1 0 0,1 0 0,0 0 0,0-1 0,1 1 0,-1-1 0,0 0 0,1 1 0,-1-1 0,1 0 0,5 2 0,-2-1 0,0 0 0,0-1 0,1 0 0,-1 0 0,1 0 0,-1-1 0,14 1 0,-3-1 0,0-2 0,0 0 0,0-1 0,0 0 0,33-11 0,-37 8 0,0 0 0,-1-1 0,1 0 0,-1-1 0,0-1 0,-1 0 0,0 0 0,14-15 0,-19 17 0,0 0 0,0 0 0,-1 0 0,0-1 0,0 1 0,-1-1 0,0-1 0,0 1 0,-1-1 0,0 1 0,0-1 0,-1 0 0,0 0 0,0 0 0,1-13 0,-3 20 0,0-1 0,0 0 0,0 1 0,0-1 0,0 1 0,0-1 0,0 0 0,0 1 0,-1-1 0,1 1 0,-1-1 0,1 1 0,-1-1 0,1 1 0,-1-1 0,0 1 0,0 0 0,0-1 0,0 1 0,0 0 0,0 0 0,0-1 0,-2 0 0,1 1 0,0 1 0,1-1 0,-1 1 0,0 0 0,0-1 0,1 1 0,-1 0 0,0 0 0,0 0 0,1 1 0,-1-1 0,0 0 0,0 1 0,1-1 0,-1 1 0,0-1 0,-2 2 0,-3 2 0,0-1 0,1 1 0,-1 1 0,1-1 0,0 1 0,0 0 0,1 0 0,-9 11 0,12-14-68,1 0 0,0-1-1,0 1 1,-1 0 0,1 0 0,1 0-1,-1 0 1,0 0 0,0 0 0,1 0-1,-1 0 1,1 1 0,0-1 0,-1 0-1,1 0 1,0 0 0,0 0 0,1 1-1,-1 2 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48:33.35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1 319 24575,'1'-2'0,"-1"0"0,1 0 0,0 0 0,0 0 0,0 0 0,1 0 0,-1 1 0,0-1 0,1 0 0,0 1 0,-1-1 0,1 1 0,0-1 0,-1 1 0,1 0 0,0 0 0,4-2 0,40-20 0,-41 21 0,205-91 0,-16 18 0,-135 49 0,104-28 0,-95 42-1365,-37 10-5461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15.51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0 109 24575,'0'-1'0,"1"0"0,-1 0 0,1 0 0,-1 0 0,1 0 0,-1 0 0,1 0 0,-1 1 0,1-1 0,0 0 0,-1 0 0,1 0 0,0 1 0,0-1 0,0 0 0,-1 1 0,1-1 0,0 0 0,0 1 0,0-1 0,0 1 0,0 0 0,0-1 0,0 1 0,0 0 0,0 0 0,2-1 0,38-5 0,-29 5 0,9-4 0,0 0 0,-1-2 0,30-14 0,-32 13 0,-1 1 0,1 0 0,0 2 0,1 0 0,21-3 0,57 3-115,118 10-1,-141-1-255,-1 3-1,0 3 1,0 3-1,82 26 1,-95-18 371,-2 3 0,-1 1 0,-1 4 0,-1 2 0,-1 2 0,-2 2 0,-2 3 0,62 59 0,-101-85 67,1 1 0,-2 0 1,0 1-1,0 1 0,-1-1 1,-1 1-1,0 1 1,-2-1-1,1 1 0,-2 1 1,0-1-1,-1 1 0,-1-1 1,0 1-1,-2 0 1,1 0-1,-2 1 0,-1-1 1,0 0-1,-1 0 0,0 0 1,-2-1-1,0 1 1,-1 0-1,0-1 0,-1 0 1,-1-1-1,-1 1 0,0-1 1,-12 15-1,-8 7-67,-3 0 0,-1-2 0,-1-1 0,-2-2 0,-1-1 0,-2-2 0,0-1 0,-47 23 0,33-21 0,23-12 0,-1-2 0,0 0 0,-1-3 0,-59 19 0,56-24 0,21-4 0,0 0 0,0-2 0,-1 1 0,1-2 0,-17 1 0,26-3 0,-1 1 0,1-1 0,0 0 0,0 0 0,-1 0 0,1-1 0,0 1 0,0-1 0,0 0 0,0 0 0,1 0 0,-1-1 0,0 1 0,1-1 0,0 0 0,0 0 0,0 0 0,0-1 0,0 1 0,-3-6 0,0 0-115,0 1-64,0-1 1,1 1-1,0-1 1,0 0-1,1 0 0,-5-16 1,5 6-6648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15.80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24575,'3'34'0,"1"0"0,2 0 0,1-1 0,1 1 0,17 39 0,-9-25 0,13 66 0,10 43 0,-5-28 0,-11-21-101,45 241-514,-50-234 615,22 191 0,-14-24 0,20 32 0,-23-187 0,-19-86-29,1 64 0,-6-76 12,2-1 0,1 1 0,1-1 0,1 0 0,12 42 0,-8-45 300,7 45 1,-11-46-181,1 0 0,9 27 0,-14-50-103,1 0 0,-1 0 0,0 0 0,1 0 0,-1 0 0,1 0 0,-1 0 0,1 0 0,-1 0 0,1 0 0,0 0 0,-1 0 0,1 0 0,0-1 0,0 1 0,-1 0 0,1 0 0,0-1 0,0 1 0,0-1 0,0 1 0,0-1 0,0 1 0,0-1 0,0 0 0,0 1 0,0-1 0,0 0 0,2 0 0,-1 0 0,0-1 0,0 1 0,1-1 0,-1 0 0,0 0 0,0 0 0,0 0 0,0 0 0,0-1 0,-1 1 0,1-1 0,0 1 0,2-3 0,7-9 0,0-1 0,17-28 0,-25 38 0,64-102-1365,-57 86-5461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16.14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453 0 24575,'-2'1'0,"-1"-1"0,0 1 0,1 0 0,-1 0 0,1 0 0,-1 0 0,1 0 0,0 0 0,0 1 0,-1-1 0,1 1 0,0-1 0,0 1 0,0 0 0,0 0 0,-2 3 0,-27 39 0,25-36 0,-149 244 0,135-214 0,-26 70 0,22-47 0,1 0-169,3 1-1,3 1 0,2 1 0,-6 70 1,0 107 169,11-111 0,8 186 0,4-146 0,0-132 0,2 1 0,2-1 0,11 41 0,7 44 0,-14-53 0,4-1 0,27 81 0,6 10 0,0-3 848,-45-143-848,1-1 0,1 0 0,0 1 0,1-2 0,1 1 0,-1 0 0,2-1 0,11 16 0,-5-19-1365,1-6-5461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16.58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212 0 24575,'1'68'0,"0"2"0,-3 1 0,-14 92 0,3-29 0,0-2 0,8-92-29,-1 66-1,6-77-151,-1 0-1,-1 1 1,-2-1-1,-14 54 1,11-56 177,0 1 0,2 1 0,1-1 0,0 32 0,2-23 5,-24 148-1,14-106 328,-3 0 1,-31 95-1,41-262-328,11 42 57,13-49-1,-9 54-795,7-66 0,-15 73-6087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16.88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24575,'3'1'0,"-1"-1"0,1 1 0,0-1 0,-1 1 0,1 0 0,-1 0 0,0 0 0,1 0 0,-1 1 0,0-1 0,1 1 0,-1-1 0,0 1 0,0 0 0,-1 0 0,1 0 0,0 0 0,0 0 0,-1 0 0,1 0 0,1 5 0,28 63 0,-11-24 0,98 185 0,-45-83 0,160 302 0,-171-303 0,-22-45 0,41 80 0,-52-116 0,-30-60-1365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17.19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0 158 24575,'478'0'0,"-463"0"14,0-1-1,0-1 0,0-1 0,0 0 1,0-1-1,0 0 0,-1-2 1,16-6-1,-22 8-112,0 0 0,0-1 0,-1 0 0,1 0 0,-1 0 0,0-1 0,0 0 0,-1-1 0,0 1 0,0-1 0,0 0 0,-1-1 0,0 1 0,7-16 0,-6 6-6727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17.55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2941 0 24575,'29'29'0,"-2"0"0,-2 1 0,26 39 0,-5 2 0,-3 2 0,36 82 0,-6 3-441,11 27-122,51 200 563,-108-288-32,33 154-104,-47-175 136,-4-24 0,-2 0 0,1 54 0,4 92 0,1 11 0,-15-183 0,-1 1 0,-1-1 0,-15 49 0,11-46 0,1 1 0,-4 47 0,5-40 199,0 1 0,-3-1 0,-1 0 0,-27 63 1,22-61-266,-3 0 0,-1-2 0,-1 0 0,-2-1 0,-42 51 1,24-42 65,-3-3 0,-2-1 0,-1-2 0,-2-3 0,-2-1 0,-1-3 0,-99 47 0,31-26-370,-3-5 0,-1-6 0,-2-5 0,-168 27 0,-177 6-4041,-217 1 1840,289-38 944,-119 9 1771,442-36 2551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18.52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0 234 24575,'1'-1'0,"0"-1"0,-1 0 0,1 1 0,0-1 0,0 0 0,0 1 0,0-1 0,1 1 0,-1 0 0,0-1 0,1 1 0,-1 0 0,1 0 0,-1 0 0,1 0 0,-1 0 0,4-1 0,31-15 0,153-37 0,-175 50 0,19-5 0,60-23 0,30-8 0,-17-7-1365,-88 41-5461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19.19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0 318 24575,'13'0'0,"-1"-2"0,1 0 0,20-5 0,26-5 0,311-43-737,-242 32 592,259-49-1208,-149 28 1353,-143 26 0,2 5 0,119-2 0,-161 12 0,208-21-297,116-3-219,-174 27 2073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19.40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56 24575,'44'-2'0,"55"-9"0,-55 4 0,51 0 0,83-6 10,8-1-139,81 13-406,268 4-1071,-306 24-34,-148-15 1413,96 3 1,-94-9 683,0 4 1,161 41-1,-234-49-297,10 7 703,-20-8-824,0-1-1,1 0 0,-1 0 1,0 1-1,0-1 1,0 0-1,0 1 1,0-1-1,0 0 1,0 0-1,0 1 1,0-1-1,0 0 1,0 1-1,0-1 0,-1 0 1,1 0-1,0 1 1,0-1-1,0 0 1,0 0-1,0 1 1,0-1-1,-1 0 1,1 0-1,0 1 1,0-1-1,0 0 1,-1 0-1,1 0 0,0 1 1,0-1-1,-1 0 1,1 0-1,0 0 1,0 0-1,-1 0 1,-37 13-908,18-10-5957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48:34.07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642 40 24575,'-5'-1'0,"1"0"0,-1 0 0,1 0 0,-1-1 0,1 1 0,-9-6 0,-22-6 0,-11 7 0,-1 1 0,1 3 0,-93 8 0,122-3 0,1 0 0,1 2 0,-1 0 0,1 1 0,0 0 0,0 1 0,0 1 0,1 0 0,1 1 0,-1 0 0,1 2 0,1-1 0,0 1 0,1 1 0,0 0 0,0 1 0,-11 17 0,18-23 0,0 0 0,0 1 0,0-1 0,1 1 0,0 0 0,1-1 0,0 1 0,0 0 0,0 0 0,1 1 0,1-1 0,-1 0 0,1 0 0,0 1 0,1-1 0,0 0 0,2 8 0,-1-10 0,-1-1 0,1 1 0,0-1 0,0 1 0,1-1 0,0 0 0,0 0 0,0 0 0,0 0 0,1-1 0,0 1 0,0-1 0,0 0 0,1 0 0,-1 0 0,1-1 0,0 1 0,0-1 0,0-1 0,0 1 0,0-1 0,1 1 0,-1-2 0,8 3 0,8 0 0,0-1 0,0-1 0,1 0 0,27-3 0,-37 1 0,0-1 0,0-1 0,0 0 0,0-1 0,0 0 0,0-1 0,-1 0 0,21-11 0,-31 14 0,-1 1 0,1 0 0,0-1 0,0 1 0,0 0 0,0-1 0,0 1 0,0 0 0,0 0 0,0 0 0,0 0 0,0 0 0,0 0 0,0 0 0,0 0 0,0 0 0,0 1 0,0-1 0,0 0 0,0 1 0,0-1 0,0 1 0,0-1 0,0 1 0,0-1 0,-1 1 0,1-1 0,0 1 0,0 0 0,-1 0 0,1-1 0,0 1 0,-1 0 0,1 0 0,-1 0 0,1 0 0,-1-1 0,1 1 0,-1 0 0,0 0 0,1 0 0,-1 0 0,0 0 0,0 0 0,0 2 0,14 62 0,-11-47 0,8 24-227,2-1-1,2 0 1,1-1-1,3-1 1,35 58-1,-43-77-6598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5:49.08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24575,'0'0'-8191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5:49.61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24575,'86'2'0,"121"17"0,-97-10 0,19 4 0,-79-4 0,3 2 0,-1-3 0,84 2 0,525-12-1365,-638 2-5461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5:50.15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92 24575,'147'3'0,"158"-6"0,-217-10 0,-56 7 0,59-3 0,-68 9 0,-1-1 0,1-1 0,0-2 0,-1 0 0,0-1 0,31-12 0,43-7-1365,-78 17-5461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5:52.54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1125 0 24575,'3'1'0,"0"0"0,0 0 0,0 0 0,0 0 0,-1 1 0,1-1 0,0 1 0,-1-1 0,1 1 0,-1 0 0,0 0 0,0 0 0,4 4 0,25 32 0,-16-15 0,-1 0 0,-1 2 0,-1-1 0,-1 2 0,-1-1 0,-2 1 0,0 1 0,5 36 0,-6-16 0,-3 1 0,-1-1 0,-2 1 0,-6 47 0,3-79 0,-1 0 0,0 0 0,-1-1 0,0 1 0,-1-1 0,-1 0 0,-1-1 0,0 1 0,-1-1 0,0-1 0,-1 1 0,0-2 0,-15 17 0,2-6 0,19-19 0,0 0 0,-1 0 0,1 0 0,-1 0 0,0-1 0,0 1 0,-1-1 0,1 0 0,-1-1 0,1 1 0,-1-1 0,0 0 0,-8 3 0,-23 3 0,0 0 0,-1-3 0,0-1 0,0-2 0,-44-2 0,49-1 0,19 0 0,0 0 0,0 1 0,0 1 0,0 0 0,-16 4 0,25-3 0,1 1 0,0-1 0,1 1 0,-1 0 0,0-1 0,1 1 0,-1 1 0,1-1 0,0 0 0,0 0 0,1 1 0,-1-1 0,1 1 0,-2 3 0,-14 25 0,-10-8 0,21-20 0,1 0 0,-1 1 0,1 0 0,0 0 0,-8 10 0,12-14 0,1 0 0,-1 1 0,1-1 0,-1 0 0,1 0 0,-1 0 0,1 0 0,0 1 0,0-1 0,0 0 0,-1 0 0,1 1 0,0-1 0,1 0 0,-1 1 0,0-1 0,0 0 0,0 0 0,1 0 0,-1 1 0,1-1 0,-1 0 0,1 0 0,-1 0 0,1 0 0,0 0 0,-1 0 0,1 0 0,0 0 0,0 0 0,0 0 0,0 0 0,0 0 0,0 0 0,0-1 0,0 1 0,1 0 0,20 13 0,0-2 0,0 0 0,33 11 0,35 18 0,105 85 0,-80-60 0,-87-52 0,-24-12 0,1 1 0,0-1 0,-1 1 0,1-1 0,-1 1 0,0 1 0,0-1 0,0 0 0,-1 1 0,1 0 0,-1 0 0,0 0 0,0 0 0,3 6 0,-1 1 0,0 0 0,-1 0 0,-1 0 0,0 1 0,0-1 0,-1 1 0,-1 0 0,1 16 0,-2 8 0,-6 50 0,4-73 0,-1 0 0,0-1 0,0 0 0,-2 1 0,1-1 0,-1-1 0,-1 1 0,0-1 0,-1 0 0,0 0 0,-1-1 0,0 0 0,-12 11 0,-13 10 0,0-2 0,-55 36 0,66-50 0,-14 7 0,-2-1 0,0-2 0,-1-2 0,-60 18 0,31-12 0,6-4 0,-121 22 0,29-10 0,126-26 0,1-1 0,-1-1 0,-43-1 0,-13 1 0,63 1-1365,4 1-5461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6:22.19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1883 1376 24575,'381'-20'0,"-132"-3"-912,-181 16 912,126 4 0,-125 4 0,118-12 0,-59-5 0,111-20 0,-87 8-69,-74 16-31,148-45 0,17-39 691,-211 80-493,-1-1 0,-1-2 1,0-1-1,-2-1 1,35-33-1,-34 22-98,0-1 0,-3-1 0,25-43 0,22-28 0,-48 68 0,-1-1 0,-2-2 0,17-44 0,-23 49 0,-11 25 0,0 0 0,-1 0 0,-1-1 0,1 1 0,2-20 0,-6 27 0,0 1 0,0-1 0,0 0 0,0 0 0,0 0 0,-1 1 0,1-1 0,-1 0 0,1 1 0,-1-1 0,0 0 0,-1 1 0,1-1 0,0 1 0,-1-1 0,1 1 0,-1 0 0,1 0 0,-1-1 0,0 1 0,0 1 0,0-1 0,-1 0 0,1 0 0,0 1 0,0-1 0,-5-1 0,-17-7 0,0 1 0,0 1 0,-1 1 0,1 1 0,-32-4 0,-16-3 0,35 7 0,-61-2 0,-18-3 0,-19-7-333,-1 5 0,-147 7-1,138 8 334,-192-4 0,213-11 0,-51-2 0,-35 18 0,-154-5 0,176-24-371,132 15 376,-1 3 1,-70-1 0,82 10-6,-1-3 0,-70-11 0,37-2 0,0 5 0,-133-2 0,-422 12 1354,604 2-1354,0 1 0,-34 8 0,2 0 0,33-6 0,0 1 0,0 2 0,0 1 0,1 2 0,0 0 0,-42 25 0,63-32 0,1 1 0,-1 1 0,1-1 0,0 1 0,0 0 0,0 1 0,1-1 0,0 1 0,1 0 0,-1 0 0,1 1 0,1-1 0,-1 1 0,-2 11 0,-3 12 0,2 1 0,-5 47 0,2-18 0,-15 109 0,20-147 0,1-1 0,1 1 0,1-1 0,1 1 0,4 45 0,-1-56 0,0-1 0,0 1 0,1-1 0,1 0 0,-1 1 0,2-2 0,0 1 0,0 0 0,1-1 0,0 0 0,1 0 0,0-1 0,10 11 0,4-1 0,1-1 0,0-1 0,1-1 0,44 24 0,-10-13 0,62 21 0,-25-17-377,140 26 0,248 23 158,-475-79 118,574 58-2428,-245-37 2134,237-14-30,-329-11 412,-222 3 15,231-5 220,-195 1-156,0-3 0,75-19 0,193-60-66,-36-14 0,-216 75 0,44-12 0,255-61 2053,-322 84-1072,56-8-1,-92 19-1098,-10 2 146,-1 0 0,1 0 0,-1 1 0,1 0 0,0-1 0,-1 1 0,1 1 0,7 0 0,-12-1-41,1 1 0,0-1 0,-1 0-1,1 1 1,0-1 0,-1 1 0,1-1 0,0 1 0,-1-1-1,1 1 1,-1-1 0,1 1 0,-1-1 0,1 1 0,-1 0-1,0-1 1,1 1 0,-1 0 0,0-1 0,1 1 0,-1 0-1,0 1 1,-4 28-1183,-1-14-5630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03:33:34.28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5:32:14.13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8T17:19:52.28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1 376 24575,'21'-1'0,"0"-2"0,0-1 0,0 0 0,0-1 0,-1-2 0,1 0 0,-2-1 0,1-1 0,25-15 0,19-8 0,66-26 0,181-94 0,-208 99-1365,-90 44-5461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8T17:19:52.66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1 258 24575,'14'0'0,"1"-2"0,-1 1 0,0-2 0,0 0 0,0-1 0,21-8 0,80-43 0,-81 37 0,64-25 0,-34 21 0,84-24 0,-74 19 97,-35 11-1559,-23 11-5364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8T17:19:53.75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1 174 24575,'0'-5'0,"4"-1"0,3-4 0,3 0 0,0-3 0,4 0 0,-2-1 0,2 1 0,-1-2 0,2 3 0,2 2 0,-1-1 0,0 1 0,-1-2 0,0 1 0,-2 2-8191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48:34.54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95 24575,'2'27'0,"1"-1"0,2 1 0,0-1 0,1 0 0,13 31 0,10 40 0,-20-65 0,18 42 0,-16-44 0,13 45 0,-23-67 0,1-1 0,0 1 0,1 0 0,0-1 0,0 0 0,1 0 0,-1 0 0,2 0 0,-1 0 0,1-1 0,0 1 0,0-1 0,0-1 0,13 11 0,-12-13 0,-1 1 0,1-2 0,0 1 0,0-1 0,0 0 0,0 0 0,1 0 0,-1-1 0,0 0 0,1 0 0,-1-1 0,0 1 0,1-2 0,-1 1 0,1-1 0,-1 1 0,0-2 0,12-3 0,-7 2 0,0-2 0,0 0 0,0 0 0,0-1 0,-1 0 0,0 0 0,0-2 0,-1 1 0,0-1 0,0 0 0,0-1 0,10-15 0,6-10 0,-2-2 0,23-47 0,-16 27 0,-3-10 0,-22 52 0,0 1 0,0-1 0,2 1 0,8-14 0,35-57 0,-39 62 0,1 0 0,2 1 0,0 0 0,23-25 0,-1 12-1365,-19 20-5461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8T17:19:54.21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0 272 24575,'2'-5'0,"0"0"0,1 0 0,-1 1 0,1-1 0,0 0 0,0 1 0,1 0 0,-1 0 0,1 0 0,0 0 0,9-6 0,-2-1 0,25-28 0,-16 17 0,37-32 0,-49 48 0,0 0 0,-1 1 0,2 0 0,-1 1 0,1-1 0,-1 1 0,1 1 0,0 0 0,13-3 0,3 2-455,1-2 0,46-16 0,-57 14-6371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8:46.73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24575,'6'3'0,"1"0"0,-1 0 0,0 0 0,-1 1 0,1 0 0,-1 0 0,1 0 0,-1 1 0,-1 0 0,9 10 0,-4-6 0,93 98-485,116 160 0,-54-78-436,-48-60-1019,178 189 1596,-188-208 325,593 539-4843,-577-545 4539,308 246-1896,25-21 1029,-107-78 1195,435 298-85,-600-435 1429,238 108 0,-363-194-1349,105 43 0,-132-59 1171,57 17 1951,-82-27-2780,0-1-1,-1 0 1,1 0 0,0-1 0,-1 0-1,1 0 1,0 0 0,0-1 0,-1 1-1,1-1 1,0-1 0,10-3 0,-15 4-306,1-1 1,0 0 0,0 0 0,-1 0 0,1 0 0,-1 0-1,0 0 1,0 0 0,1 0 0,-1 0 0,-1-1 0,1 1-1,0 0 1,0-1 0,-1 1 0,0 0 0,1-1 0,-1 1-1,0-1 1,0 1 0,0-1 0,0 1 0,-1-1 0,0-3-1,-13-60 473,-9-2-509,-6-28 0,8 9 0,11 54 0,2 0 0,2 0 0,1-1 0,0-37 0,3 33 0,-9-55 0,5 55 0,-1-56 0,7 81 35,-3-49 261,2 59-390,0 0 0,0 0-1,1 0 1,-2 0 0,1 0 0,0 0-1,-1 0 1,1 1 0,-1-1 0,0 0 0,0 1-1,0 0 1,0-1 0,0 1 0,0 0-1,-1 0 1,-2-2 0,-10-4-6732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58:47.15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5696 0 24575,'-7'1'1,"-1"0"-1,0 0 1,1 1-1,0 0 0,-1 0 1,1 1-1,0-1 1,0 2-1,0-1 1,-7 6-1,-67 50-28,47-33-70,-26 24-506,-88 93 1,-30 27-274,-268 227-4386,343-302 4709,-612 482-1281,648-527 1799,-336 260 197,-375 272-4078,90-75 3566,343-247 117,-211 137 2659,467-332-2341,-59 43 492,-192 106 0,162-108 2428,-54 28 2088,213-120-3948,19-14-1121,0 0-1,0 0 1,0 1-1,0-1 1,0 0-1,0 0 0,0 1 1,0-1-1,0 0 1,0 0-1,0 1 1,1-1-1,-1 0 0,0 0 1,0 0-1,0 1 1,0-1-1,1 0 1,-1 0-1,0 0 0,0 1 1,0-1-1,1 0 1,-1 0-1,0 0 1,0 0-1,0 0 0,1 0 1,-1 1-1,0-1 1,0 0-1,1 0 1,-1 0-1,0 0 0,0 0 1,1 0-1,-1 0 1,0 0-1,1 0 1,-1 0-1,0 0 0,4 0 18,0 0-1,0 0 0,0 0 0,0-1 0,-1 1 0,1-1 0,0 0 0,0 0 0,6-3 0,119-66-1404,-112 63-5461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3:01:34.91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2,'51'0,"-11"-1,0 1,0 3,66 11,-82-10,0 0,-1-2,26-1,-26 0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3:01:35.82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0,'530'0,"-507"0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3:01:36.73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48,'1272'0,"-1252"-1,0-1,35-8,-33 5,-1 2,26-2,-26 4,1-1,-1-1,30-7,-33 5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3:01:44.05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0,'503'0,"-480"0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3:01:44.58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0,'56'21,"-21"-17,0-1,47-2,-52-2,1 2,-1 1,54 10,92 23,-156-33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3:01:46.43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0,'1508'27'0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3:01:52.66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0,'478'0,"-459"2,1 0,36 8,-35-5,0-1,27 1,163-6,-188 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48:35.03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255 498 24575,'12'1'0,"0"1"0,-1-1 0,0 2 0,21 6 0,32 7 0,-54-16 0,1 1 0,0-1 0,0-1 0,0 0 0,0 0 0,-1-1 0,1 0 0,-1-1 0,1-1 0,-1 1 0,0-1 0,0-1 0,-1 0 0,1-1 0,-1 1 0,13-13 0,-7 5 0,-1-1 0,0-1 0,-1 0 0,-1-1 0,0 0 0,-1-1 0,-1 0 0,9-22 0,-10 23 0,-2 0 0,0-1 0,-1 0 0,7-34 0,-13 46 0,1 0 0,-1 0 0,0 0 0,0 0 0,0 0 0,-1 0 0,0 0 0,0 0 0,0 0 0,0 0 0,-1 0 0,0 1 0,0-1 0,0 1 0,-1-1 0,1 1 0,-1 0 0,0 0 0,0 0 0,-1 0 0,1 0 0,-7-4 0,-2-2 0,0 2 0,-1 0 0,0 0 0,0 1 0,-1 1 0,0 0 0,0 1 0,0 0 0,0 1 0,-28-4 0,-6 4 0,0 1 0,-50 4 0,53 1 0,26-1 0,0 1 0,0 2 0,1 0 0,-1 0 0,1 2 0,0 0 0,0 2 0,1-1 0,0 2 0,0 1 0,-18 14 0,30-20 0,0 0 0,0 1 0,1 0 0,0-1 0,0 2 0,1-1 0,-1 0 0,1 1 0,0 0 0,0 0 0,1 0 0,0 0 0,0 0 0,1 0 0,-1 0 0,1 1 0,0-1 0,1 0 0,0 1 0,0-1 0,0 1 0,2 5 0,-1-2 0,0 0 0,1 0 0,0 0 0,1 0 0,0-1 0,0 1 0,1-1 0,1 0 0,-1 0 0,1 0 0,1-1 0,0 0 0,10 11 0,-8-11 0,2-1 0,-1 0 0,1-1 0,0 0 0,0 0 0,1-1 0,0-1 0,0 0 0,0 0 0,0-1 0,1 0 0,-1-1 0,1-1 0,-1 0 0,1 0 0,0-1 0,19-2 0,-16-4-1365,-7-3-5461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3:01:53.66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54,'1'-1,"-1"0,0 0,1 0,0 0,-1-1,1 1,0 0,-1 0,1 0,0 0,0 0,0 1,0-1,0 0,0 0,0 1,0-1,0 0,0 1,1-1,-1 1,0 0,0-1,0 1,1 0,-1-1,2 1,41-5,-39 5,39-3,101-11,-89 8,1 1,90 5,-63 1,-61-1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3:01:54.65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81,'37'-1,"60"-12,-59 7,56-2,-30 9,-27 0,-1-1,1-2,64-12,-91 11,34-8,1 2,83-7,-106 16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3:01:55.29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0,'530'0,"-507"0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3:01:56.47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2,'133'-1,"144"3,-179 11,-62-7,59 3,1094-11,-1142-2,-30-2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3:01:57.63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0,'41'1,"0"1,62 12,-57-8,1-1,59-3,-59-2,0 1,59 11,-41-4,0-2,131-7,-72-2,158 17,16 0,-188-16,151 4,-218 8,-26-5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3:02:40.13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60681.75"/>
      <inkml:brushProperty name="anchorY" value="-10045.06738"/>
      <inkml:brushProperty name="scaleFactor" value="0.5"/>
    </inkml:brush>
  </inkml:definitions>
  <inkml:trace contextRef="#ctx0" brushRef="#br0">0 80 24575,'0'0'0,"5"0"0,6 0 0,5 0 0,5 0 0,-3-5 0,3 0 0,1 0 0,1 0 0,1 2 0,1 1 0,1-4 0,1-1 0,-1 2 0,1 0 0,0 2 0,-1 2 0,1 0 0,0 0 0,-1 1 0,1 0 0,-1 1 0,1-1 0,-1 0 0,1 0 0,-1 0 0,0 0 0,1 0 0,-1 0 0,1 0 0,-1 0 0,1 0 0,-1 0 0,1 0 0,-1 0 0,1 0 0,-1-5 0,0 0 0,1 0 0,-1 0 0,1 2 0,-1 1 0,1 1 0,-6 0 0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3:02:41.00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63006.36328"/>
      <inkml:brushProperty name="anchorY" value="-11235.06055"/>
      <inkml:brushProperty name="scaleFactor" value="0.5"/>
    </inkml:brush>
  </inkml:definitions>
  <inkml:trace contextRef="#ctx0" brushRef="#br0">0 69 24575,'0'0'0,"5"0"0,6 0 0,5 0 0,5 0 0,3 0 0,2 0 0,1 0 0,0 0 0,1 0 0,-1 0 0,0 0 0,0 0 0,0 0 0,0 0 0,-1 0 0,1 0 0,-1 0 0,0 0 0,1 0 0,-1 0 0,1 0 0,-1 0 0,6 0 0,0 0 0,0 0 0,-2 0 0,0 0 0,-1 0 0,-2 0 0,0 0 0,0 0 0,-1 0 0,0 0 0,0 0 0,1 0 0,-1 0 0,1 0 0,-1 0 0,0 0 0,1 0 0,-1 0 0,1 0 0,-1-5 0,1 0 0,-6-6 0,0 1 0,0 2 0,-4-4 0,0 2 0,-3 2 0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3:02:41.762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65527.30078"/>
      <inkml:brushProperty name="anchorY" value="-12435.77148"/>
      <inkml:brushProperty name="scaleFactor" value="0.5"/>
    </inkml:brush>
  </inkml:definitions>
  <inkml:trace contextRef="#ctx0" brushRef="#br0">0 54 24575,'0'0'0,"5"0"0,6 0 0,5 0 0,5 0 0,3 0 0,2 0 0,1 0 0,-5-5 0,0 0 0,0 0 0,1 0 0,0 2 0,2 1 0,0 1 0,1 0 0,1 1 0,-6-5 0,0 0 0,1-1 0,0 2 0,1 1 0,2 1 0,0 1 0,1 0 0,0 1 0,1 1 0,-1-1 0,1 0 0,0 0 0,-1 0 0,1 0 0,0 0 0,-1 0 0,1 0 0,-1 0 0,0 0 0,1 0 0,-1 0 0,1 0 0,-1 0 0,1 0 0,-1 0 0,-5 0 0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3:02:42.789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67825.25781"/>
      <inkml:brushProperty name="anchorY" value="-13652.76953"/>
      <inkml:brushProperty name="scaleFactor" value="0.5"/>
    </inkml:brush>
  </inkml:definitions>
  <inkml:trace contextRef="#ctx0" brushRef="#br0">0 0 24575,'0'0'0,"5"0"0,6 0 0,5 0 0,5 0 0,3 0 0,2 0 0,1 0 0,0 0 0,0 0 0,1 0 0,-1 0 0,0 0 0,0 0 0,-1 0 0,1 0 0,-1 0 0,1 0 0,-1 0 0,1 0 0,-1 0 0,0 0 0,1 0 0,-1 0 0,1 0 0,-1 0 0,1 0 0,-1 0 0,1 0 0,-1 0 0,1 0 0,-1 0 0,0 0 0,1 0 0,-1 0 0,1 0 0,-1 0 0,1 0 0,-1 0 0,1 0 0,-1 0 0,1 0 0,-1 0 0,1 0 0,-1 0 0,0 6 0,1-1 0,-1 0 0,1 0 0,-1-2 0,1-1 0,-1-1 0,1-1 0,-1 0 0,1 0 0,-6 0 0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3:03:15.994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70493.875"/>
      <inkml:brushProperty name="anchorY" value="-14949.45313"/>
      <inkml:brushProperty name="scaleFactor" value="0.5"/>
    </inkml:brush>
  </inkml:definitions>
  <inkml:trace contextRef="#ctx0" brushRef="#br0">0 106 24575,'0'0'0,"5"0"0,1-5 0,4 0 0,6 0 0,3 0 0,4 2 0,2 1 0,1 1 0,1 0 0,1 1 0,-1 1 0,0-1 0,0 0 0,0 0 0,-1 0 0,1 0 0,-1 0 0,1 0 0,-1-5 0,1 0 0,-1 0 0,1 0 0,-1 2 0,0 1 0,1 1 0,4 0 0,1 1 0,0 0 0,5 1 0,-2-1 0,-1 0-705,3 0 906,-2-5-301,-1-1 100,3 1 0,-1 0 0,3 2 0,-2 1 0,4 1 0,2 0 0,4 1 0,-4 0 0,3 1-1642,-4-1 2111,1 0-703,-3 0 234,1 0 0,3 0 0,-3 0 0,8 0 0,-4 0 0,3 0 0,-5 0 0,2 0 0,-5 0 0,2 0 0,-3 0 0,2 0 0,-3 0 0,3 0 0,-3 0 0,-3 0 0,-2 0-224,3 0 288,-3 0-96,0 0 32,3 0 0,-1 0 0,-2 0 0,4 0 0,4 0 0,-2 0 0,-2 0 0,2 0-974,-2 0 1252,-2 0-417,-3 0 139,-2 0 0,-2 0 518,-1 0-666,0 0 222,-1-5-74,0 0 1589,0 0-2043,0 0 681,0 2-227,0 1 0,0 1 0,1 0 0,-1 1 236,1 1-303,-1-1 100,6 0 1054,0 0-1397,0 0 580,-1 0-303,-1 0 49,-2 0-16,0 0 0,-1 0 0,-1 0 0,0 0 0,1 0 0,-1 0 0,0 0 0,0 0 0,1 0 0,-1 0 0,1 0 0,-1 0 0,1 0 0,-6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48:36.57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0 145 24575,'0'-1'0,"1"-1"0,-1 1 0,0 0 0,1 0 0,-1 0 0,1 0 0,0 0 0,-1-1 0,1 1 0,0 0 0,0 0 0,-1 1 0,1-1 0,0 0 0,0 0 0,0 0 0,0 0 0,0 1 0,0-1 0,1 0 0,-1 1 0,0-1 0,0 1 0,0 0 0,0-1 0,3 1 0,37-8 0,-37 8 0,59-6 0,49-7 0,-63 5 1,78-3 0,-52 7-118,36-11-498,23-2 408,-72 15-760,212-18 705,-143 7 262,248 9 0,-192 7 0,354-3-26,-1045 0 2175,-679 0-3864,975 0 2381,180 1-552,-1 1 0,1 1 0,0 2-1,0 1 1,0 1 0,0 2 0,-50 22-1,77-27 58,10-2-144,11 0-43,457-2-392,-208-2 136,-233 0 272,-1-1 0,40-9 0,-36 4 0,58-2 0,-4 11 0,-63 1 0,0-1 0,0-2 0,-1-1 0,1-1 0,32-9 0,44-9 0,-192 22 746,62-3-759,1 1 0,-1 2-1,1 0 1,-25 5 0,-44 21 13,67-17 0,-1-3 0,-1 0 0,1-1 0,-33 2 0,13-4-193,1 1 1,0 3-1,-55 17 0,60-16 193,-50 5 0,57-10 0,1 1 0,0 2 0,-38 12 0,36-8 154,0-1 0,-1-2 1,0-2-1,-37 3 0,60-7-154,0 0 0,0 0 0,1 2 0,-1-1 0,0 2 0,1-1 0,0 2 0,0-1 0,-11 9 0,22-14 0,-1 0 0,1 0 0,0 0 0,-1 1 0,1-1 0,0 0 0,-1 0 0,1 0 0,0 1 0,-1-1 0,1 0 0,0 1 0,0-1 0,-1 0 0,1 1 0,0-1 0,0 0 0,0 1 0,-1-1 0,1 0 0,0 1 0,0-1 0,0 1 0,0-1 0,0 0 0,0 1 0,0-1 0,0 1 0,0-1 0,0 0 0,0 1 0,0-1 0,0 1 0,0 0 0,14 5 0,25-2 0,-38-4 0,36 0 0,0-3 0,68-12 0,-60 7 0,61-3 0,-85 9 0,-1-1 0,0-1 0,0-1 0,-1-1 0,30-12 0,48-13 0,115-8 0,-164 31 0,62-19 0,-63 13 0,52-6 0,-219 34 0,4 4 0,85-15 0,0 1 0,0 2 0,0 1 0,-31 12 0,36-11 0,-1 0 0,1-2 0,-1-1 0,-1-1 0,-49 0 0,16 0 0,41-2 0,-1 1 0,1 1 0,1 1 0,-1 1 0,1 0 0,-25 13 0,33-11 0,13-2 0,24 2 0,39-6 0,26-20 0,-67 12 0,-1 1 0,28-3 0,189-27 0,-157 20 0,88-6 0,-127 19 0,-2 1 0,-1-2 0,57-12 0,-59 3 0,-34 9 0,-26 4 0,-8 4 0,0 2 0,1 1 0,-52 22 0,52-18 0,0-2 0,-1 0 0,-48 8 0,-203 25-1861,235-36 1718,-61 19-1,71-16 317,0-1 0,-1-2-1,-58 4 1,-66-12 1135,225 0-1258,0-3 0,74-13-1,-30 5-307,-83 11 149,0-1-1,0-1 1,-1-2 0,48-14-1,19-12 110,2 5 0,0 4 0,107-11 0,-120 19-178,-25 5-332,67-4 1,103-11 279,-136 12 78,5-3-162,-46 7 116,90-5 0,-48 14 316,-120-2 849,-325 4 129,245 13-1096,70-9 0,-42 3 0,-77 7-774,-14 2-90,112-14 864,0 3 0,-62 16 0,28-5 0,-56-1 0,101-14 0,1 2 0,-63 15 0,-62 16-496,113-27 121,-92 28-1,116-28 651,29-9-202,-1 1-1,0 0 1,1 0-1,-1 0 1,1 1-1,0 1 1,0-1-1,0 1 0,-10 7 1,17-10-42,0-1-1,0 0 1,0 1 0,0-1-1,0 0 1,0 1 0,0-1-1,0 0 1,0 1 0,0-1-1,0 0 1,0 1 0,0-1 0,0 0-1,0 1 1,0-1 0,0 0-1,0 1 1,0-1 0,1 0-1,-1 1 1,0-1 0,0 0 0,0 0-1,0 1 1,1-1 0,-1 0-1,0 0 1,0 1 0,1-1-1,-1 0 1,0 0 0,1 0-1,-1 0 1,0 1 0,1-1 0,-1 0-1,0 0 1,0 0 0,1 0-1,-1 0 1,0 0 0,1 0-1,-1 0 1,1 0 0,-1 0 0,0 0-1,1 0 1,-1 0 0,0 0-1,1 0 1,-1 0 0,1 0-1,21 2 608,-7-4-600,-1 1-1,-1-2 1,1 0-1,0-1 1,-1 0-1,1-1 1,16-8 0,7-7 40,38-29 0,-40 26-55,48-24 0,-43 26-23,-13 7 0,0 2 0,29-10 0,20-9 335,-55 21-902,0 2 0,27-9 1,-18 11-6260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3:03:16.434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75305.45313"/>
      <inkml:brushProperty name="anchorY" value="-16114.45313"/>
      <inkml:brushProperty name="scaleFactor" value="0.5"/>
    </inkml:brush>
  </inkml:definitions>
  <inkml:trace contextRef="#ctx0" brushRef="#br0">0 54 24575,'0'0'0,"5"0"0,6 0 0,6 0 0,3 0 0,4-5 0,2 0 0,1 0 0,1 0 0,-1 2 0,1 1 0,-1 1 0,0 0 0,-1-4 0,1 0 0,-1-1 0,1 2 0,4 1 0,1 1 0,0 1 0,4 0 0,-1 1 0,-1 1 0,-2-1 0,4 0 0,-2 0-981,4 0 1261,4 0-420,-2 0 140,3 0-1221,-2 0 1570,1 0-524,-2 0 175,1 0 0,-2 0 0,2 0 0,3 0 0,-3 0 0,2 0 0,-2 0 0,1 0 0,2 0 0,-2 0 0,1 0 0,3 0 0,2 0 0,1 0 0,-3 0 0,1 0 0,-5 0 0,2 0 0,0 0 0,3 0 0,-3 0 0,1 0 0,-4 0 0,2 0 0,7 0 0,-3 0 0,1 0 0,-3 0 0,0 0 0,2 0 0,-5 0 0,2 0 0,-4 6 0,2-1 0,-3 1 0,-3-2 0,2 0 0,-8 3-795,-2 0 1022,9-2-341,-1 0 114,-1-2 0,-1-1 0,-2-2 0,-3 1 0,0-1 0,-2-1 0,-1 1 0,1 0 0,-1 0 0,0-1 0,0 1 0,0 0 0,0 0 0,1 0 0,-1 0 668,1 0-859,-1 0 1740,0 0-1964,-4 0 1499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3:07:26.87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0 287 24575,'26'-2'0,"-1"-1"0,1-1 0,-1-2 0,-1 0 0,1-2 0,27-12 0,9-2 0,274-103 0,-137 41-1365,-177 78-5461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3:07:27.68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0 416 24575,'34'0'0,"-1"-3"0,0-1 0,0-1 0,0-1 0,0-3 0,60-23 0,-2 2 0,-65 24 0,-1-2 0,1-1 0,-2-1 0,1-2 0,-1 0 0,32-22 0,-43 25 0,0 0 0,1 1 0,20-7 0,13-9 0,-21 11 0,2 1 0,40-12 0,19-9 0,36-6 0,-12-3-1365,-93 35-5461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3:07:32.92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5 0 24575,'-4'0'0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3:07:49.3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79800.03125"/>
      <inkml:brushProperty name="anchorY" value="-17384.44922"/>
      <inkml:brushProperty name="scaleFactor" value="0.5"/>
    </inkml:brush>
  </inkml:definitions>
  <inkml:trace contextRef="#ctx0" brushRef="#br0">0 582 24575,'0'0'0,"5"0"0,1-5 0,5-1 0,4 1 0,-1-5 0,3 2 0,3 0 0,2-3 0,2 2 0,1 1 0,1-2 0,1 1 0,-5-4 0,-1 2 0,0 3 0,2 1 0,0-2 0,2 2 0,-5-5 0,0 2 0,1 2 0,1 2 0,-3-3 0,0 1 0,1 2 0,2-4 0,1 2 0,2 1 0,0-4 0,1 3 0,1 0 0,-6-2 0,1 1 0,-1 2 0,1 2 0,2-4 0,0 1 0,1 2 0,2-4 0,-1 2 0,0 1 0,1-3 0,0 1 0,-1 1 0,1 3 0,0-4 0,-1 2 0,1 1 0,-1 1 0,1-3 0,-1 1 0,1 1 0,-1-4 0,0 1 0,1 2 0,-1 2 0,1-4 0,-1 2 0,1 0 0,-6-2 0,0 0 0,0 2 0,1 2 0,1 2 0,-9 1 0,6-4 0,0-5 0,3 0 0,2 2 0,-5-4 0,1 3 0,-10 1 0,-10 4 0,-4 1 0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3:07:50.083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82681.625"/>
      <inkml:brushProperty name="anchorY" value="-18072.94922"/>
      <inkml:brushProperty name="scaleFactor" value="0.5"/>
    </inkml:brush>
  </inkml:definitions>
  <inkml:trace contextRef="#ctx0" brushRef="#br0">22 316 24575,'0'0'0,"0"-4"0,-5-2 0,-6 1 0,6 0 0,6 2 0,7-4 0,7 0 0,6 1 0,3-4 0,3 2 0,1 0 0,0 3 0,-1 2 0,1-5 0,-1 2 0,0 0 0,0 2 0,-1 1 0,1 1 0,-6-4 0,0 1 0,0-1 0,1 2 0,1 1 0,2-4 0,0 1 0,1 0 0,0 1 0,1 2 0,-1 1 0,1-4 0,0 1 0,-1-1 0,1 2 0,0 1 0,-6-4 0,0 1 0,0 0 0,1 1 0,1-3 0,1 1 0,2 1 0,0 1 0,-5-4 0,0 2 0,0 1 0,1 1 0,2 2 0,-5-4 0,1 1 0,1 0 0,-4-3 0,1 0 0,1 2 0,2 2 0,-4 2 0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3:07:54.186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85113.78906"/>
      <inkml:brushProperty name="anchorY" value="-19027.32031"/>
      <inkml:brushProperty name="scaleFactor" value="0.5"/>
    </inkml:brush>
  </inkml:definitions>
  <inkml:trace contextRef="#ctx0" brushRef="#br0">911 0 24575,'0'0'0,"0"5"0,-5 1 0,-1 5 0,-4-1 0,-6-2 0,2 4 0,-3-2 0,3 3 0,-3-2 0,4 3 0,-2-2 0,2 3 0,-1-3 0,2 3 0,-3-3 0,-2 2 0,-3-2 0,3 3 0,-2-3 0,-1 3 0,-2-4 0,4 4 0,-2-3 0,0 2 0,-2-2 0,3 3 0,0-3 0,-1 2 0,-2-2 0,4 3 0,-1-4 0,-2 4 0,0 2 0,-3-2 0,0 2 0,-2-3 0,5 2 0,0-3 0,0-4 0,3 3 0,0-3 0,-1 4 0,-2 3 0,-2-3 0,4 4 0,-1-3 0,5 2 0,-2-3 0,-1-4 0,3 3 0,-2-3 0,3 4 0,9-3 0,9-1 0,8-3 0,2 3 0,3-2 0,4-1 0,2-1 0,-3 3 0,1-1 0,0-1 0,2-1 0,-5 3 0,2-1 0,0-1 0,2-1 0,-4 3 0,1 0 0,1-2 0,-3 4 0,0-1 0,3-2 0,1-2 0,2-2 0,-4 5 0,1-2 0,1 0 0,-4 3 0,1-1 0,2-1 0,-4 4 0,1-2 0,2-2 0,-3 4 0,2-2 0,-9-2 0,-10-2 0,-8-1 0,-8-3 0,-5 0 0,-3-1 0,3 5 0,-1 0 0,0 1 0,0-2 0,-2-1 0,0-1 0,5-1 0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3:07:55.36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83318.26563"/>
      <inkml:brushProperty name="anchorY" value="-18710.84766"/>
      <inkml:brushProperty name="scaleFactor" value="0.5"/>
    </inkml:brush>
  </inkml:definitions>
  <inkml:trace contextRef="#ctx0" brushRef="#br0">0 510 24575,'0'0'0,"0"-4"0,0-8 0,0-4 0,6 1 0,-1-4 0,1-1 0,3 2 0,0 0 0,-2-3 0,4 5 0,-1-2 0,2-1 0,-1-3 0,3 5 0,-2-3 0,3 0 0,-3-2 0,3 4 0,-3-1 0,3 4 0,-3-2 0,-3-1 0,2 3 0,-1-2 0,2 4 0,-1-3 0,3 4 0,-3-3 0,4 3 0,-3-2 0,-3 2 0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3:07:58.320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84895.25"/>
      <inkml:brushProperty name="anchorY" value="-19470.45703"/>
      <inkml:brushProperty name="scaleFactor" value="0.5"/>
    </inkml:brush>
  </inkml:definitions>
  <inkml:trace contextRef="#ctx0" brushRef="#br0">0 187 24575,'0'0'0,"5"0"0,6 0 0,6 0 0,3 0 0,4 0 0,2 0 0,1 0 0,1 0 0,4 0 0,1 0 0,0 0 0,-2 0 0,-1 0 0,-1-5 0,-2-1 0,6 1 0,-1 0 0,4 2 0,6 1 0,-2 1 0,3 0 0,-2 1-1240,2 0 1595,-4 1-533,3-1 178,2-5 0,-2 0 0,1 0 0,2 0 0,3 2 0,2 1 0,1-4 0,1-1-2498,1 2 3212,1 0-1071,-1 2 357,1 2 0,-1 0 0,0-5 0,-5 1 0,-1 0 0,1 1 0,0 1 0,2 1 0,6 1 0,-4 0 0,6-4 0,-1 0 0,-5-1 0,-1 2 0,-1 1 0,0 1-1265,0 1 1626,7-5-541,0 1-2012,6 0 2818,-6 0-939,-1 3 313,-1 0 0,-2-5 0,-1 1 0,0 1 0,11 1 0,0 0 0,-5 3 0,-2 0 0,-2 0 0,-1 1 0,-2 0 0,-4 1 0,5-1-574,0 0 738,-4 0-246,1 0 82,-1 0 0,1 0 0,-4 0 0,1 0 0,1 0 0,-4 0 0,-4 0 0,1 0 0,-3 0 0,-3 0 1506,3 0-1936,-2 0 645,-2 0-215,-2 0 0,-2 0 0,0 0 0,-2 0 0,-1 0 0,0 0 1180,0 0-1517,0 0 2974,1 0-3342,-1 0 3021,0 0-2877,0 0 1492,-10 0-1117,-5 6 279,-12-1-93,-3 6 0,-7-1 0,-6-1 0,-4 2 0,-3 5 0,-2-3 0,-1 3 0,0-2 0,-1-3 0,6 1 0,0-2 0,1-3 0,-2 4 0,0-2 0,-1-2 0,-2-2 0,0-2 0,0-2 0,4 5 0,1 0 0,0-1 0,-1-1 0,-1-1 0,-2-2 0,0 0 0,-1-1 0,-1 6 0,6-1 0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3:07:58.720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89742.1875"/>
      <inkml:brushProperty name="anchorY" value="-20778.24609"/>
      <inkml:brushProperty name="scaleFactor" value="0.5"/>
    </inkml:brush>
  </inkml:definitions>
  <inkml:trace contextRef="#ctx0" brushRef="#br0">0 636 24575,'0'0'0,"5"-4"0,6-2 0,0-5 0,4 1 0,-2-4 0,3 2 0,2-2 0,3 1 0,-3-2 0,1 3 0,2 2 0,-4-2 0,1 3 0,2 2 0,1-4 0,2 3 0,2 0 0,1-2 0,0-4 0,0 2 0,1 1 0,0-2 0,0 3 0,-1-4 0,1 3 0,0-3 0,4 2 0,1 3-667,0-3 857,-1 3-285,4-4 95,-1 2 0,4-2 0,-1 1 0,3 3 0,-1-3-1265,-3 3 1626,2 1-542,-2-2 181,-2 1 0,-2 2-548,3 2 705,4-3-235,4 0 78,4-3-1787,-2 1 2298,1 2-766,-3 2 255,0 2 0,2-4 0,-3 2 0,2 0 0,2 2 0,-4 1 0,2-4 0,2 1 0,1 0 0,3-3 0,-4 0 0,1 2 0,0 1 0,2 3 0,1 1 0,-4 1 0,0 1 0,-4 0 0,1 0 0,2 1 0,1-6 0,-2 0 0,1-1 0,2 2 0,-4 1 0,1 1 0,-3 1 0,1 0-512,2 1 658,-3 1-219,-2-1 73,0 0 0,-2 0 0,-2 0 0,-3 0 0,-3 0 591,-1-5-760,-1 0 253,-1-1-84,0 1 505,0 2-649,0 1 216,0 1 1767,1 0-2365,-1 1 2031,0 0-1860,1 1 532,-1-1-177,1 0 0,-1 0 603,-10 0-775,-11 0 258,-11 6-86,-9-1 0,-6 1 0,1 4 0,-2-2 0,-1 0 0,-1-3 0,-1-1 0,-1-2 0,0-1 0,5-1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4:07:05.12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24575,'0'0'-8191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3:08:53.135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5686.23047"/>
      <inkml:brushProperty name="anchorY" value="-10352.53223"/>
      <inkml:brushProperty name="scaleFactor" value="0.5"/>
    </inkml:brush>
  </inkml:definitions>
  <inkml:trace contextRef="#ctx0" brushRef="#br0">0 0 24575,'0'0'0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5:28:42.43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24575,'0'0'-8191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2:21.584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0"/>
      <inkml:brushProperty name="anchorY" value="0"/>
      <inkml:brushProperty name="scaleFactor" value="0.5"/>
    </inkml:brush>
  </inkml:definitions>
  <inkml:trace contextRef="#ctx0" brushRef="#br0">0 0 24575,'0'0'0,"0"5"0,6 1 0,4-1 0,1 5 0,4-1 0,3-2 0,-2 4 0,3-2 0,0 4 0,3-3 0,2-1 0,0 2 0,2-1 0,0-3 0,1 3 0,-1-1 0,1-2 0,-1-2 0,1-1 0,-1 3 0,0-1 0,0-1 0,1-1 0,-1-1 0,0-2 0,0 5 0,0 0 0,0 0 0,1-2 0,-1 4 0,0-1 0,0-1 0,0-1 0,1-2 0,-1-1 0,-5 4 0,-1 0 0,1-1 0,1-1 0,1-1 0,1-1 0,1-1 0,-9 0 0,-12-2 0,-4 1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2:21.929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2233.81812"/>
      <inkml:brushProperty name="anchorY" value="-1533.1582"/>
      <inkml:brushProperty name="scaleFactor" value="0.5"/>
    </inkml:brush>
  </inkml:definitions>
  <inkml:trace contextRef="#ctx0" brushRef="#br0">0 1 24575,'0'0'0,"4"0"0,8 0 0,4 0 0,4 0 0,-1 5 0,1 1 0,1-1 0,-3 5 0,0-2 0,2 0 0,2-3 0,1-1 0,1-2 0,1-1 0,-4 4 0,0 0 0,0 1 0,1-2 0,1-1 0,2-1 0,0-2 0,1 1 0,0 4 0,0 0 0,1 0 0,-1-1 0,1-1 0,-1 4 0,0 0 0,0-1 0,0-2 0,0 0 0,1-3 0,-1 0 0,0 0 0,0-1 0,1-1 0,-1 1 0,0 0 0,0 0 0,0-1 0,-5 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2:27.69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24575,'8'0'0,"0"1"0,0 0 0,0 0 0,0 1 0,0 0 0,-1 1 0,1 0 0,0 0 0,-1 0 0,0 1 0,12 8 0,5 7 0,43 40 0,-51-43 0,0-1 0,1-1 0,1 0 0,31 19 0,150 56-1365,-180-80-5461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2:22.812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68.82031"/>
      <inkml:brushProperty name="anchorY" value="-2934.78784"/>
      <inkml:brushProperty name="scaleFactor" value="0.5"/>
    </inkml:brush>
  </inkml:definitions>
  <inkml:trace contextRef="#ctx0" brushRef="#br0">1 28 24575,'0'0'0,"4"0"0,7 0 0,5 0 0,5 0 0,2 0 0,3 0 0,1 0 0,0 0 0,0 0 0,0 0 0,0 0 0,0 0 0,-1-5 0,0-1 0,1 1 0,-1 1 0,0 0 0,0 2 0,0 1 0,1 1 0,-1-1 0,0 2 0,0-1 0,0 0 0,0 0 0,1 0 0,-1 1 0,0-1 0,0 0 0,0 0 0,1 0 0,-1 0 0,0 0 0,0 0 0,0 0 0,0 0 0,1 0 0,-1 0 0,0 0 0,0 0 0,0 0 0,1 0 0,-1 0 0,0 0 0,0 0 0,0 0 0,-5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2:23.489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6913.35791"/>
      <inkml:brushProperty name="anchorY" value="-4178.06543"/>
      <inkml:brushProperty name="scaleFactor" value="0.5"/>
    </inkml:brush>
  </inkml:definitions>
  <inkml:trace contextRef="#ctx0" brushRef="#br0">32 75 24575,'0'0'0,"-4"0"0,-8 0 0,1 5 0,7 1 0,7-1 0,7 0 0,8-2 0,4-1 0,3-1 0,2 0 0,0-1 0,1 0 0,-1 0 0,1-1 0,-2 1 0,1 0 0,-1 0 0,1 0 0,-1 0 0,0 0 0,0 0 0,0 0 0,0 0 0,-5-5 0,0-1 0,0 1 0,1 0 0,1 2 0,1 1 0,1 1 0,1 0 0,0 1 0,0 0 0,1 0 0,-1 1 0,0-1 0,1 0 0,-1 0 0,0 0 0,-10 0 0,-11 0 0,-6-5 0,-8 0 0,-7-1 0,1-3 0,-4 0 0,-1 2 0,-3 1 0,4-3 0,-1 2 0,-1 1 0,4 1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2:26.487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8837.34766"/>
      <inkml:brushProperty name="anchorY" value="-5373.86133"/>
      <inkml:brushProperty name="scaleFactor" value="0.5"/>
    </inkml:brush>
  </inkml:definitions>
  <inkml:trace contextRef="#ctx0" brushRef="#br0">1120 0 24575,'0'0'0,"4"0"0,2 6 0,5-1 0,4 0 0,-1 5 0,-2 4 0,2 4 0,-3 3 0,-2 3 0,2-3 0,-2 0 0,-2 1 0,-2 0 0,-2 2 0,-2 0 0,0 2 0,-1 0 0,0 0 0,-6 0 0,0 1 0,0-1 0,-3-4 0,0-2 0,-4-4 0,2 0 0,-3-3 0,2 1 0,-3 2 0,-2 4 0,-3-4 0,3 3 0,-2-5 0,-1-3 0,3 2 0,-1-3 0,-1-3 0,3 3 0,-2-1 0,-1-3 0,-2-1 0,-2-2 0,4 4 0,-1-1 0,-1 0 0,-1-2 0,-1-1 0,3 4 0,1-1 0,-2-1 0,-1 0 0,-1-3 0,-1 0 0,-2-1 0,0-1 0,0 0 0,5 5 0,0 1 0,-1-1 0,1-1 0,-2-1 0,-2-1 0,0-1 0,0 0 0,-1-1 0,-1 0 0,1 0 0,-1-1 0,1 1 0,-1 0 0,1 0 0,0 0 0,0 0 0,0 0 0,-1 0 0,1 0 0,0 0 0,10 0 0,6-5 0,6-6 0,7 0 0,3 6 0,6 3 0,-5 2 0,-8 1 0,-7 1 0,-3-6 0,-4 0 0,-4 0 0,8 0 0,8 1 0,4 6 0,8 2 0,1 5 0,4-1 0,-1 5 0,3-2 0,-3 3 0,3-2 0,-4 2 0,3-3 0,-3 3 0,-3 2 0,2-2 0,-1 1 0,2-2 0,-1 2 0,2 1 0,-1 4 0,2-4 0,-2 2 0,-3 1 0,3-4 0,-3 2 0,4-4 0,-3 2 0,-1 2 0,2-4 0,-2 3 0,4-4 0,-3 3 0,-1 1 0,2-2 0,4-3 0,-2 1 0,-8-2 0,-3-9 0,-2-2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2:26.989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6843.67383"/>
      <inkml:brushProperty name="anchorY" value="-5294.6416"/>
      <inkml:brushProperty name="scaleFactor" value="0.5"/>
    </inkml:brush>
  </inkml:definitions>
  <inkml:trace contextRef="#ctx0" brushRef="#br0">1 619 24575,'0'0'0,"0"-4"0,5-2 0,6 0 0,-1-4 0,5 2 0,-2-5 0,3-3 0,2 2 0,-2-3 0,1 3 0,-2-2 0,0 3 0,-2-2 0,2 3 0,2-3 0,2-2 0,4 3 0,-5-3 0,2 4 0,-4-3 0,1 4 0,-4-3 0,1 3 0,3-2 0,3 2 0,-3-2 0,1 2 0,-3-2 0,1 2 0,3-3 0,1-2 0,2 3 0,2-3 0,1 3 0,-4-2 0,0 4 0,0 2 0,-4-1 0,1 2 0,1 2 0,2 2 0,-3-3 0,1 1 0,0 1 0,3-4 0,1 2 0,2 1 0,0 2 0,1-4 0,0 2 0,1 1 0,-6-4 0,0 1 0,-5 2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2:32.154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9088.66309"/>
      <inkml:brushProperty name="anchorY" value="-5945.70654"/>
      <inkml:brushProperty name="scaleFactor" value="0.5"/>
    </inkml:brush>
  </inkml:definitions>
  <inkml:trace contextRef="#ctx0" brushRef="#br0">0 0 22904,'0'3817'0,"7900"-3817"0,-7900-3817 0,-7900 3817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2:40.724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7373.04102"/>
      <inkml:brushProperty name="anchorY" value="-4642.59229"/>
      <inkml:brushProperty name="scaleFactor" value="0.5"/>
    </inkml:brush>
  </inkml:definitions>
  <inkml:trace contextRef="#ctx0" brushRef="#br0">1324 0 24575,'0'0'0,"-5"0"0,-6 0 0,-5 0 0,-5 0 0,-3 0 0,-1 0 0,-2 5 0,0 1 0,-1-1 0,1-1 0,6 5 0,0-2 0,0 0 0,-1-2 0,-1-2 0,-1 4 0,-1-1 0,-1 0 0,0-2 0,-1-1 0,1 4 0,0-1 0,-1 0 0,1 3 0,0 0 0,-6-2 0,1-2 0,-1-1 0,7 3 0,1-1 0,1 0 0,0 3 0,-1-1 0,0-1 0,-1-1 0,0-3 0,4 4 0,1 0 0,-1 3 0,-1 0 0,-1-2 0,-2 3 0,0-1 0,-1-3 0,5 4 0,0-2 0,5 3 0,0-1 0,-2 2 0,3 4 0,-1-2 0,3 2 0,-3-3 0,4 2 0,-2 2 0,-3 2 0,3 3 0,-3-4 0,3 1 0,4 1 0,3 1 0,-2-4 0,1 1 0,7-4 0,8-5 0,6-3 0,1 3 0,4-3 0,2-1 0,2-2 0,2-2 0,2 5 0,0-1 0,-4 4 0,-1 0 0,0-2 0,1-2 0,2 3 0,0-1 0,1-2 0,-4 4 0,0-1 0,0-2 0,0-2 0,-3 4 0,1-2 0,1 4 0,1-1 0,2-1 0,2-3 0,-5 3 0,1-2 0,0 0 0,-5 2 0,2 0 0,1-2 0,2-2 0,-3 3 0,0 0 0,-3-2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2:41.11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5505.33984"/>
      <inkml:brushProperty name="anchorY" value="-4228.09375"/>
      <inkml:brushProperty name="scaleFactor" value="0.5"/>
    </inkml:brush>
  </inkml:definitions>
  <inkml:trace contextRef="#ctx0" brushRef="#br0">0 184 24575,'0'0'0,"5"0"0,6 0 0,5 0 0,4 0 0,4 0 0,1 0 0,2 0 0,0 0 0,0-5 0,1-1 0,4 1 0,0 1 0,0 1 0,-2 1 0,0 0 0,-2 2 0,-1 0 0,0-5 0,-1 0 0,5-1 0,6 2 0,-1 1 0,0 1 0,-2 1 0,-3 0 0,4 1 0,-7-5 0,3 0 0,0 0 0,-1 1 0,-1 1 0,-1 1 0,-1 1 0,0 1 0,-1 0 0,0 0 0,0-5 0,0-1 0,0 1 0,0 1 0,0 0 0,1 2 0,-1 1 0,0 1 0,0 0 0,0-5 0,1 0 0,4 0 0,1 1 0,-1 1 0,0 1 0,-2 1 0,-1 0 0,0 1 0,-2 0 0,1 0 0,-1 1 0,0-6 0,0-1 0,-1 1 0,1 0 0,0 2 0,-5-4 0,0 0 0,0 2 0,1 0 0,1 2 0,-4 2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24:44.85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0 314 23937,'2382'-314'0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24:47.06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45 24575,'148'-2'-327,"166"5"-650,-185 11 977,56 3 0,1122-17-5926,-568-1 5922,-509-15 89,-5 0-2,-127 16 38,-12 2 181,0-5-1,97-14 1,-132 11 151,0 2 0,66 3 0,43-2 2773,-134-1-3718,-6-3-5752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24:48.51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2329 24575,'20'0'0,"48"1"0,-1-3 0,93-15 0,-74 8 0,-68 9 0,-1-2 0,1 0 0,0 0 0,-1-2 0,29-9 0,101-37 0,-43 17 0,22-9-237,90-35-305,-167 59 140,98-22 1,8-3-153,427-144 554,103-36-1971,-530 166 1971,126-53 0,94-54-1115,-95 38 836,-16 8 335,-93 30-107,69-32-34,91-53 4631,-227 120-4009,-61 32-288,42-27 0,25-17-249,26-16 0,-134 79 0,1 1 0,-1-1 0,0 0 0,1 0 0,-1 0 0,0 0 0,0 0 0,0 0 0,0 0 0,-1-1 0,1 1 0,-1-1 0,1 1 0,-1-1 0,0 0 0,0 1 0,0-1 0,0 0 0,-1 0 0,1 0 0,-1 0 0,1 1 0,-1-1 0,0-3 0,-1 2 0,0 1 0,-1-1 0,1 1 0,0 0 0,-1 0 0,0 0 0,0 0 0,0 0 0,0 0 0,0 0 0,-1 1 0,1-1 0,-1 1 0,0-1 0,0 1 0,0 0 0,0 0 0,-6-2 0,-101-69 0,28 17 0,-43-7 0,113 58 0,0-1 0,-1 2 0,0 0 0,0 0 0,0 1 0,-1 1 0,1 0 0,-1 1 0,1 1 0,-1 0 0,-16 2 0,-19 3 0,-81 21 0,28 3 0,52-15 0,-80 14 0,-184 34-1127,248-50 1028,-70 22-1,-37 8-59,-50-5-327,13-6 834,162-23-196,-47 14 0,50-10 147,-59 6 1,75-16-181,21-2-65,0 0 1,0 1 0,1-1-1,-1 2 1,0-1 0,1 1-1,-1 0 1,1 0 0,0 1 0,-9 4-1,16-7-54,0 0 0,0 0 0,0 0 0,0 0 0,1 0 0,-1 0 0,0 0 0,0 0 0,0 0 0,0 0 0,0 1 0,0-1 0,0 0 0,0 0 0,0 0 0,0 0 0,0 0 0,1 0 0,-1 0 0,0 0 0,0 0 0,0 0 0,0 0 0,0 0 0,0 0 0,0 0 0,0 0 0,0 1 0,0-1 0,0 0 0,0 0 0,0 0 0,0 0 0,0 0 0,0 0 0,0 0 0,0 0 0,0 0 0,0 0 0,0 1 0,0-1 0,0 0 0,0 0 0,0 0 0,0 0 0,0 0 0,0 0 0,0 0 0,0 0 0,0 0 0,0 0 0,0 0 0,0 0 0,0 1 0,0-1 0,-1 0 0,1 0 0,0 0 0,0 0 0,0 0 0,0 0 0,0 0 0,13 0 0,15-4 0,17-9 0,120-27 0,-116 28-1365,-29 5-5461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2:43.80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0 573 24575,'2'4'0,"0"-1"0,0 1 0,0-1 0,0 0 0,0 0 0,1 0 0,0 0 0,-1 0 0,1 0 0,0-1 0,0 0 0,1 1 0,-1-1 0,7 3 0,3 3 0,129 84 0,-93-63 0,63 48 0,-55-37 0,-38-28 0,35 30 0,-29-21 0,0-2 0,38 22 0,-57-38 0,0-1 0,1 1 0,-1-1 0,1 0 0,0 0 0,-1-1 0,1 0 0,0 0 0,0-1 0,0 1 0,0-2 0,0 1 0,-1-1 0,1 0 0,0 0 0,9-4 0,15-4 0,-1-2 0,38-20 0,-18 9 0,89-39-302,-61 25-103,1 4 1,118-33 0,131-34 404,-83 21 0,-3 18 0,-15-5-757,127-32-717,-119 39 956,130-26-478,-311 75 951,134-31-497,-93 10 547,-54 15 119,1 2 0,0 2 0,0 2 0,1 1 0,69-3 0,-86 10 334,-1-2 1,0 0 0,0-2 0,-1-1-1,27-10 1,-4 2-862,-20 7-5039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24:49.30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24575,'6'1'0,"0"-1"0,1 1 0,-1 1 0,0-1 0,0 1 0,0 0 0,0 0 0,0 1 0,-1 0 0,1 0 0,-1 0 0,0 0 0,0 1 0,0 0 0,0 0 0,0 1 0,-1-1 0,0 1 0,0 0 0,0 0 0,3 6 0,8 15 0,-1 0 0,-1 0 0,12 37 0,-9-22 0,135 300 0,-77-139 0,-47-141 171,102 212-1342,-81-183 1171,127 270 0,-160-324 125,1-1 0,2 0 0,1-2 0,2 0 0,1-1 0,2-1 0,28 28 0,-44-51-105,0 0 0,1-1 0,0 0 0,1 0 0,16 8 0,-21-13-113,0 0 0,0 0 1,-1 0-1,1-1 0,0 0 0,0 0 0,0-1 0,0 1 1,1-1-1,-1 0 0,0 0 0,0-1 0,0 0 1,0 0-1,5-1 0,9-4-6733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24:50.16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68 343 24575,'-6'1'0,"1"1"0,-1 0 0,0 1 0,0-1 0,1 1 0,0 0 0,0 1 0,-1-1 0,2 1 0,-9 8 0,16-10 0,13-7 0,16-8 0,51-28 0,-50 23 0,56-21 0,-34 20 0,18-7 0,0 3 0,135-25 0,-66 20 23,-103 17-156,0 3 1,1 1 0,44-1-1,-1 8 31,-42 2 102,-1-3 1,81-11-1,74-10 0,-33 6 0,-114 10-5,48 2 1,-2 0 114,-63-4 451,-24 1-676,-19 0-1189,-4 3-5522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4:07:05.12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24575,'0'0'-8191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8T09:36:57.01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501 3 24575,'-119'-2'0,"-130"5"0,247-3 0,-1 0 0,0 1 0,0 0 0,1 0 0,-1 0 0,0 0 0,1 0 0,-1 1 0,1-1 0,0 1 0,-1-1 0,1 1 0,0 0 0,0 0 0,0 0 0,0 0 0,0 0 0,1 0 0,-1 1 0,1-1 0,-1 1 0,1-1 0,0 1 0,0-1 0,0 1 0,0 0 0,0 0 0,1-1 0,-1 1 0,1 5 0,-2 12 0,1-1 0,1 1 0,4 31 0,-1-15 0,-4-16 0,-1 0 0,0-1 0,-9 32 0,1-3 0,-16 83 0,17-74 0,2-11 0,-4 86 0,9-19 0,6 114 0,9-156 0,-9-52 0,0 0 0,1 29 0,-7 159 0,4 84 0,-1-287 0,-1 0 0,1 0 0,0 0 0,0 0 0,0-1 0,1 1 0,-1 0 0,1 0 0,0-1 0,0 1 0,0-1 0,0 0 0,1 1 0,-1-1 0,1 0 0,3 3 0,0-2 0,0 0 0,0 0 0,0-1 0,0 0 0,0 0 0,1 0 0,-1-1 0,13 4 0,9-2 0,1 0 0,0-2 0,48-3 0,-51 1 0,524-1-1365,-528 1-5461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8T09:36:58.78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338 2 24575,'101'-1'0,"113"3"0,-202 0 0,0 0 0,0 1 0,0 0 0,0 0 0,0 2 0,-1-1 0,12 7 0,-17-7 0,0-1 0,0 1 0,0 0 0,-1 0 0,1 1 0,-1-1 0,0 1 0,0 1 0,-1-1 0,0 0 0,1 1 0,-2 0 0,5 8 0,-1 6 0,-1 0 0,-1 0 0,-1 1 0,-1-1 0,2 37 0,-4-35 0,11 72 0,-6-51 0,1 57 0,-8 554 0,2-633 0,1-1 0,8 34 0,-5-33 0,-2 1 0,2 23 0,-3-7 0,0-21 0,-1 0 0,-1 1 0,0-1 0,-2 0 0,0 0 0,-5 21 0,6-33 0,-1-1 0,-1 0 0,1 0 0,0-1 0,-1 1 0,0 0 0,0-1 0,0 1 0,0-1 0,0 0 0,-1 0 0,0-1 0,1 1 0,-1-1 0,0 1 0,0-1 0,-5 2 0,-10 3 0,1-1 0,-36 6 0,12-2 0,2-3 0,1-1 0,-1-2 0,0-2 0,-80-5 0,20 0 0,-213 3-1365,290 0-5461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2:52.390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8604.77734"/>
      <inkml:brushProperty name="anchorY" value="-5314.85889"/>
      <inkml:brushProperty name="scaleFactor" value="0.5"/>
    </inkml:brush>
  </inkml:definitions>
  <inkml:trace contextRef="#ctx0" brushRef="#br0">0 1 24575,'0'0'0,"5"0"0,1 5 0,4 0 0,6 1 0,3-2 0,3 0 0,3 3 0,1-1 0,1 0 0,0-2 0,5-1 0,0-1 0,0 4 0,4 0 0,-1-1 0,-1 0-741,3 3 953,-2-1-318,4-1 106,3-1 0,4-2-1581,2-1 2033,8-1-678,1-1-2278,1 0 3219,-1 5-1073,10 0 358,-1 0 0,4-1-2835,-3 0 3645,3-2-1215,1 4 405,-2 0 0,6 4 0,-3 0 0,7-2 0,1-1 0,6-3-2881,6 3 3704,4 0-1234,-1-2 411,3-1 0,-3-1 0,-10-1 0,1-2 0,-2 6 0,3-1 0,14 0 0,5-1 0,4-1-2954,6-1 3798,0 4-1266,-1 0 422,-3-1 0,8 5 0,3-2 0,0-1-2165,1-1 2784,-8-3-928,0-1 309,-2-1 0,1-1 0,9 0 0,-1 0 0,3-1 0,-4 1 0,1 5 0,2 0 0,-4 1 0,1-2 0,2 0 0,2-2 0,-4-1 0,1-1 0,2 0 0,2 0 0,16 0 0,-18 0-1727,0-1 2220,-3 1-739,12 0-801,1 0 1346,2 0-448,11 0 149,-2 0-428,-1 0 550,-3 0-183,-19 0 61,-9 0 406,-2 0-522,11 0 174,5 0-44,4 0-18,-4 0 6,1 0-2,-11 0 0,0 0 250,-5 0-321,-2 0 106,-3 0 514,3 0-706,21 0 235,-1 0-801,-1 0 930,0 0-311,-11 0 104,-5 0 374,-5 0-481,1 0 160,-11 0-53,-2 0 570,0 0-733,0 0 245,13 0-82,2 0-155,1-5 199,-5-1-66,-3 1 22,-12 0 899,-6 2-1155,0 1 1267,-4 1-1263,15 0 378,-6 1-68,3 1-75,-3-1 26,-2 0-9,0 0 0,-7 0 0,-7 0 1289,-4 1-1657,0-7 552,1 1-184,0 0 0,-2 0 0,0 2 0,-4 1 0,1 1 1127,-3 1-1449,2 0 483,-3 0-161,8 0 0,-3 0 0,-3 1 0,-3-1 0,-3 0 0,-4 0 1178,-2 0-1514,-1 0 504,-1 0-168,-6-5 0,1-1 2354,-6 0-3026,1 2 1008,1 1-336,-2 1 0,2 0 0,-4 2 0,2 0 0,-3 0 0,-2 0 2337,-3 1-3005,2-1 1002,-2 0-334,-1 0 0,-2 0 0,-1 0 0,-1 0 2726,4 0-3505,0 0 3337,-1 0-3178,-1 0 930,-1 0-310,-1 0 0,-1 0 1673,0 0-2151,-1 0 1527,-5-5-1280,-6 0 421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2:53.531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24315.6875"/>
      <inkml:brushProperty name="anchorY" value="-6809.9707"/>
      <inkml:brushProperty name="scaleFactor" value="0.5"/>
    </inkml:brush>
  </inkml:definitions>
  <inkml:trace contextRef="#ctx0" brushRef="#br0">1 89 24575,'0'0'0,"4"0"0,8 0 0,4 0 0,4 0 0,4 0 0,1 0 0,2 0 0,0 0 0,6 0 0,-1-5 0,1-1 0,-2 1 0,-2 0 0,-1 2 0,0-4 0,4 0 0,-1 2 0,6 0 0,-1 2 0,3 2-1077,-1 0 1385,3 0-462,-3 2 154,3-1 0,3 0 0,2 0 0,-2 1 0,1-1 0,1 0-1647,2 0 2118,7 0-707,1 0-2069,2 0 2963,-2 0-987,5 0 329,5 0 0,-7 0 0,-1 0 0,2 0 0,3 0 0,0 0 0,4 0-2524,8-5 3245,3-1-3543,-2 1 3525,0 1-1054,5 1 351,-4 1 0,5 0 0,1 7 0,-1 0 0,-1 1 0,5-2 0,0 0 0,4-2 0,-2-1 0,5 0 0,-3-1-2242,3 0 2882,-2-1-960,2 1 320,-2 0 0,7 0 0,-2 0 0,2 0 0,2 0 0,2 0 0,-9 0 0,-11 0 0,1 0 0,3 0 0,-2 0-1096,16 0 1409,-6 0-469,-2 0-965,1 0 1441,2 0-480,8 0 160,3 0 0,1 0-897,-4 0 1153,-1 0-384,-10 0 128,-6 0 0,0 0 221,-2 0-284,14 0 94,-6 0-31,4 0-440,-4 0 566,-3-5-189,-3-1 325,7 1-337,-2 1 112,-1 1-37,-8 1 0,3 0 0,-9 2 0,0 0 0,-12 0 1556,1 0-2000,-5 1 666,-3-1-222,3 0 0,-1 0 0,4 0 0,4 0 0,-1 0 0,-3 0 0,-2 0 0,-4 0 0,-1 0 0,-2 0 0,-7 0 1567,0 0-2015,-1 0 672,-4 0-224,-4 0 0,-4 0 3006,2 0-3865,-2 0 1289,-2 0-430,-2 0 0,-1 0 0,-2 0 3630,0 0-4667,-1 0 4363,0 0-4128,-1 0 2997,1 0-2707,0 0 768,0 0-256,0 0 867,1-5-1115,-6-1 473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2:03:25.02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1,'499'0,"-480"1,-1 1,35 8,-13-2,-17-5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2:03:25.68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0,'4'0,"7"0,5 0,4 0,4 0,2 0,1 0,0 0,0 0,0 0,0 0,0 5,-5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3:08.284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33387.42578"/>
      <inkml:brushProperty name="anchorY" value="-8646.7959"/>
      <inkml:brushProperty name="scaleFactor" value="0.5"/>
    </inkml:brush>
  </inkml:definitions>
  <inkml:trace contextRef="#ctx0" brushRef="#br0">809 106 24575,'0'0'0,"-5"0"0,-6 0 0,-5 0 0,-5 0 0,3-5 0,-2-1 0,-2 1 0,0-5 0,-3 2 0,0 0 0,0 3 0,-1 1 0,-1 2 0,1 1 0,-1 1 0,1 0 0,0 0 0,4-5 0,2 0 0,-1 0 0,-1 1 0,-1 1 0,-1 1 0,-1-5 0,-1 1 0,0 1 0,0 1 0,-1 1 0,1 1 0,0 1 0,-1 1 0,1 0 0,-1 0 0,1 0 0,10 1 0,12-1 0,9 0 0,10 0 0,6 0 0,4 0 0,2 0 0,2 0 0,-1 0 0,-5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2:45.52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1 388 24575,'4'1'0,"1"0"0,0 0 0,-1 1 0,1-1 0,-1 1 0,0 0 0,0 0 0,1 1 0,-1-1 0,-1 1 0,1 0 0,0 0 0,-1 0 0,1 1 0,-1-1 0,0 1 0,0-1 0,0 1 0,-1 0 0,4 7 0,1 2 0,0-1 0,-1 1 0,-1 0 0,0 1 0,6 25 0,-6-4 0,-2-16 0,0-1 0,0 1 0,2-1 0,12 32 0,-15-46 0,-1-1 0,1 1 0,0-1 0,0 1 0,1-1 0,-1 0 0,1 0 0,-1 0 0,1-1 0,0 1 0,0 0 0,0-1 0,0 0 0,1 0 0,-1 0 0,0 0 0,1 0 0,0-1 0,-1 1 0,1-1 0,0 0 0,0 0 0,0-1 0,0 1 0,-1-1 0,1 0 0,0 0 0,7-1 0,77-12-179,84-26-1,-44 9-10,-99 23-23,41-17-1,-46 14 9,1 2 1,41-9 0,429-96-1805,-364 82 2009,58-18 0,-95 22-416,113-18 1,-17 5 370,-95 15 45,199-40 0,-54 16-480,-41 6 112,253-46 368,-407 82 539,59-3-1,33-4 416,-97 8-439,0 2 0,40 0 0,-52 4-6960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3:16.853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26399.0957"/>
      <inkml:brushProperty name="anchorY" value="-7278.2373"/>
      <inkml:brushProperty name="scaleFactor" value="0.5"/>
    </inkml:brush>
  </inkml:definitions>
  <inkml:trace contextRef="#ctx0" brushRef="#br0">887 1 24575,'0'0'0,"-5"0"0,-6 0 0,-5 0 0,-5 0 0,-2 0 0,-3 0 0,-1 0 0,0 0 0,0 0 0,0 0 0,0 0 0,0 0 0,1 0 0,0 0 0,-1 0 0,1 0 0,0 0 0,0 0 0,0 5 0,-1 0 0,1 0 0,0 0 0,0-2 0,0-1 0,0-1 0,0-1 0,-1 0 0,1 0 0,0 0 0,0 0 0,0 0 0,-1-1 0,1 1 0,0 0 0,0 0 0,10 0 0,11 0 0,11 0 0,9 0 0,6 0 0,3 0 0,4 0 0,-5 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3:32.293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0"/>
      <inkml:brushProperty name="anchorY" value="0"/>
      <inkml:brushProperty name="scaleFactor" value="0.5"/>
    </inkml:brush>
  </inkml:definitions>
  <inkml:trace contextRef="#ctx0" brushRef="#br0">0 0 24575,'0'0'0,"5"0"0,6 0 0,5 0 0,5 0 0,2 0 0,-3 5 0,2 0 0,-1 1 0,2-2 0,1-1 0,-4 5 0,0-2 0,1 0 0,0-1 0,3-2 0,0-1 0,1-1 0,-4 4 0,0 0 0,0 0 0,1-1 0,1-1 0,1-1 0,2-1 0,-1-1 0,1 0 0,1 0 0,-1 0 0,1 0 0,-1-1 0,1 1 0,-1 0 0,0 0 0,-5 0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3:33.094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2025.39478"/>
      <inkml:brushProperty name="anchorY" value="-1348.14209"/>
      <inkml:brushProperty name="scaleFactor" value="0.5"/>
    </inkml:brush>
  </inkml:definitions>
  <inkml:trace contextRef="#ctx0" brushRef="#br0">0 0 24575,'0'0'0,"5"0"0,6 0 0,5 0 0,5 0 0,3 0 0,1 0 0,2 0 0,0 0 0,-5 6 0,0-1 0,0 0 0,0 0 0,1-2 0,1-1 0,1-1 0,1-1 0,0 0 0,0 0 0,1 0 0,-6 5 0,0 0 0,0 1 0,1-2 0,1-1 0,1-1 0,1-1 0,1 0 0,0-1 0,-5 5 0,0 0 0,0 0 0,1-1 0,1-1 0,-9-1 0,-10-1 0,-10 0 0,-9-1 0,-1 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3:33.907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014.17212"/>
      <inkml:brushProperty name="anchorY" value="-2697.1936"/>
      <inkml:brushProperty name="scaleFactor" value="0.5"/>
    </inkml:brush>
  </inkml:definitions>
  <inkml:trace contextRef="#ctx0" brushRef="#br0">0 68 24575,'0'0'0,"5"0"0,6 0 0,0-5 0,4 0 0,3 0 0,3 0 0,3-3 0,1 0 0,1 2 0,0 1 0,1 1 0,0 3 0,0 0 0,-1 0 0,1 2 0,-1-1 0,0 0 0,1 0 0,-1 1 0,0-1 0,0 0 0,0 0 0,0 0 0,0 0 0,1 0 0,-1 0 0,0 0 0,0 0 0,-5-5 0,0-1 0,-5 1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4:27:23.72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24575,'0'0'-8191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02:07:51.76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20 24575,'5'0'0,"7"0"0,8 0 0,-1-5 0,3-2 0,-3 0-8191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6:15.53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24266,'1864'160'0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6:18.88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64 24159,'1897'-64'0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6:19.95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1 728 24575,'14'-1'0,"-1"0"0,1-1 0,-1 0 0,0-1 0,1 0 0,-1-1 0,-1-1 0,1 0 0,20-11 0,3-7 0,60-46 0,-70 47 0,1 2 0,1 1 0,1 1 0,31-15 0,93-39 0,44-18 0,28-6 0,-33 15 0,-60 23 0,-40 27 71,-62 22-550,0-1 1,32-16-1,-44 17-6347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6:20.72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0 576 24575,'7'2'0,"-1"0"0,0 1 0,0-1 0,1 1 0,-2 0 0,1 0 0,0 1 0,-1 0 0,1 0 0,-1 0 0,8 9 0,-6-5 0,1 0 0,0 0 0,0-1 0,1 0 0,0-1 0,14 8 0,-19-12 0,0-1 0,0 1 0,0-1 0,0 0 0,1 0 0,-1 0 0,0 0 0,0-1 0,1 0 0,-1 0 0,0 0 0,1 0 0,-1-1 0,0 0 0,1 0 0,-1 0 0,0 0 0,8-4 0,27-16 0,-1-1 0,65-52 0,7-4 0,289-143 0,-102 80 0,-156 76 0,-46 14-1365,-74 44-5461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2:53.62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68 454 24575,'-2'0'0,"1"1"0,0-1 0,0 1 0,-1-1 0,1 1 0,0-1 0,0 1 0,0 0 0,0 0 0,0-1 0,0 1 0,0 0 0,0 0 0,0 0 0,0 0 0,1 0 0,-1 0 0,0 1 0,0-1 0,1 0 0,-1 0 0,1 0 0,0 1 0,-1-1 0,1 0 0,0 1 0,-1 1 0,-6 46 0,6-34 0,-13 52 0,7-39 0,2 0 0,-3 47 0,6-32 0,3 1 0,1-1 0,2 0 0,12 55 0,-5-56 0,26 67 0,-30-91 0,1-1 0,1-1 0,1 0 0,1 0 0,0-1 0,19 21 0,2-2 0,-19-18 0,1-1 0,1-1 0,0 0 0,1-1 0,0 0 0,30 16 0,-28-18 0,0-2 0,0 0 0,1-1 0,0-1 0,1-1 0,-1 0 0,1-2 0,0 0 0,37 2 0,1068-9 0,-1096 0 0,-1 0 0,0-2 0,0-1 0,47-17 0,-7 3 0,-56 16 0,0-1 0,0 0 0,0-1 0,0 0 0,-1 0 0,0-2 0,0 1 0,-1-1 0,0-1 0,0 0 0,-1 0 0,0-1 0,-1 0 0,10-17 0,-3 3 0,-1 0 0,-1-2 0,-1 0 0,-1 0 0,11-45 0,7-24 0,9-38 0,40-156 0,-32 130 0,-33 123 0,-10 27 0,1 0 0,-1 0 0,-1 0 0,1-1 0,0-10 0,-3 17 0,0 1 0,0 0 0,0-1 0,-1 1 0,1-1 0,0 1 0,-1 0 0,0-1 0,0 1 0,1 0 0,-1-1 0,-1 1 0,1 0 0,0 0 0,0 0 0,-1 0 0,1 0 0,-1 0 0,0 1 0,1-1 0,-1 0 0,0 1 0,0 0 0,-4-3 0,-32-15 0,0 1 0,-1 3 0,-1 1 0,0 1 0,-53-8 0,-22-10 0,73 18 0,-56-9 0,68 15 0,-53-17 0,60 16 0,0 1 0,0 1 0,-1 1 0,-28-2 0,-82-9 0,-22 0 0,129 14 0,0-1 0,-31-8 0,31 5 0,0 1 0,-31-1 0,36 5 0,1 0 0,-1 1 0,0 1 0,1 2 0,-1 0 0,1 1 0,0 1 0,0 1 0,-32 13 0,27-8 0,-46 12 0,-21 10 0,38-13 0,41-16 0,1 1 0,0 0 0,0 0 0,-20 13 0,32-17-36,1-1 0,-1 0 0,1 0 1,-1 1-1,1-1 0,-1 0 0,1 1 0,-1-1 0,1 1 0,-1-1 0,1 0 0,-1 1 0,1-1 0,0 1 0,-1-1 0,1 1 0,0-1 1,-1 1-1,1-1 0,0 1 0,0 0 0,0-1 0,-1 1 0,1-1 0,0 1 0,0 0 0,0-1 0,0 1 0,0-1 0,0 1 0,0 0 1,0-1-1,1 1 0,-1-1 0,0 1 0,0 0 0,1 0 0,6 5-6790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6:27.30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2201 1 24575,'-1'9'0,"-1"0"0,0 0 0,-1-1 0,1 1 0,-2-1 0,1 1 0,-8 11 0,-3 10 0,-13 29 24,-42 67-1,2-6-650,29-54 627,-2-1 0,-51 61 0,18-27 0,-167 197-1124,70-96 867,-230 246-1120,286-326 612,37-41 613,-105 122 152,135-145-204,-57 51 0,-28 32-119,33-25 747,-70 88 813,151-162 365,16-37-748,6-13-198,-2 4-553,114-276-29,-70 179-1403,-31 68-5497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6:27.80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24575,'11'1'0,"0"0"0,0 1 0,0 0 0,0 0 0,0 1 0,0 1 0,0 0 0,-1 0 0,0 1 0,0 1 0,0 0 0,15 11 0,8 10 0,-2 1 0,31 36 0,-11-12 0,0-4 0,-1 0 0,66 80 0,39 44 0,-90-106 0,-64-64 0,12 13 0,0-2 0,0 0 0,1 0 0,1-2 0,28 19 0,-42-30 0,0 1 0,0 0 0,0-1 0,0 1 0,0-1 0,0 1 0,0-1 0,1 1 0,-1-1 0,0 0 0,0 1 0,0-1 0,1 0 0,-1 0 0,0 0 0,0 0 0,1 0 0,-1-1 0,0 1 0,0 0 0,1 0 0,-1-1 0,0 1 0,0-1 0,0 1 0,0-1 0,2-1 0,-2 1 0,0-1 0,0 0 0,0 1 0,-1-1 0,1 0 0,-1 0 0,1 0 0,-1 1 0,0-1 0,0 0 0,0 0 0,0 0 0,0 0 0,0 0 0,0 0 0,-1-1 0,-2-12 0,-1 1 0,0 0 0,-9-20 0,-2 3-1365,0 3-5461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6:28.14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1540 0 24575,'-14'1'0,"1"0"0,-1 1 0,1 0 0,0 1 0,0 0 0,0 1 0,0 1 0,-15 6 0,-8 8 0,-46 33 0,-39 9 0,106-53 0,-1-1 0,1-1 0,-21 5 0,-36 15 0,-132 53 0,161-63 0,-1-2 0,-78 15 0,51-14 0,-3 1 0,31-8 0,-72 24 0,97-27 0,1 0 0,-1-2 0,-30 3 0,33-4 0,-1 0 0,1 0 0,-1 1 0,1 1 0,-24 10 0,-16 8-1365,30-13-5461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17:53.09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1 516 24575,'2'-1'0,"1"1"0,-1-1 0,0 0 0,1 0 0,-1 0 0,0 0 0,0 0 0,0-1 0,0 1 0,0-1 0,0 1 0,0-1 0,0 0 0,-1 1 0,1-1 0,-1 0 0,3-4 0,26-42 0,-24 36 0,85-161 0,-69 136 0,2 1 0,1 0 0,51-53 0,-43 45-1365,-23 31-5461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17:53.69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38 24575,'51'0'0,"-13"2"0,1-3 0,-1-1 0,73-13 0,-78 9 0,0 2 0,0 1 0,0 2 0,49 4 0,63-4 0,-123-3-1365,-5-1-5461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2:14.75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24575,'794'0'-1365,"-771"0"-5461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2:18.75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208 0 24575,'1'55'0,"-3"0"0,-13 74 0,-13-23 0,-2 6 0,-18 104 0,32-141 0,12-51 0,-1 1 0,-15 42 0,9-32 0,-10 45 0,18-69 0,2-9 0,0-1 0,1 1 0,-1-1 0,0 1 0,1 0 0,0-1 0,-1 1 0,1 0 0,0-1 0,0 1 0,0 0 0,0-1 0,0 1 0,0 0 0,1-1 0,-1 1 0,0 0 0,1-1 0,-1 1 0,1-1 0,0 1 0,-1-1 0,1 1 0,0-1 0,0 1 0,0-1 0,0 0 0,2 2 0,0-2 0,0-1 0,0 1 0,0-1 0,0 0 0,0 0 0,-1 0 0,1 0 0,0-1 0,0 1 0,0-1 0,0 0 0,-1 0 0,1 0 0,0 0 0,-1 0 0,4-3 0,25-12 0,-1-2 0,45-34 0,-42 28 0,49-28 0,-65 42 0,0-1 0,0-1 0,14-14 0,-17 13 0,2 1 0,-1 0 0,22-11 0,4 2 0,-1-1 0,-1-3 0,-2-1 0,0-1 0,59-61 0,-71 53-1365,-21 22-5461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2:19.20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2222 24575,'10'-1'0,"0"0"0,-1-1 0,1 0 0,0-1 0,-1 0 0,0 0 0,0-1 0,0-1 0,0 1 0,15-12 0,8-7 0,36-34 0,26-34 0,161-203 0,-207 236-275,2 2-1,72-62 0,-13 14 329,57-46-341,-59 67-892,161-117 1183,-180 140-3,319-202 0,-306 202 0,-44 24 0,105-47 0,107-56-554,-184 91 569,-29 21-58,88-31-1,19-8 727,-142 57-108,0 1 1,24-5-1,38-15-123,-60 17-793,0 2 1,1 1 0,28-7 0,-33 12-6486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2:19.92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872 16 24575,'0'0'0,"0"-1"0,0 1 0,0-1 0,0 0 0,0 1 0,0-1 0,0 1 0,0-1 0,0 0 0,0 1 0,0-1 0,0 1 0,-1-1 0,1 1 0,0-1 0,-1 1 0,1-1 0,0 1 0,-1-1 0,1 1 0,0-1 0,-1 1 0,1-1 0,-1 1 0,1 0 0,-1-1 0,1 1 0,-1 0 0,1-1 0,-1 1 0,1 0 0,-1 0 0,0-1 0,-23 6 0,-19 20 0,-2 15 0,-70 77 0,83-82 0,-9 9 0,-203 235 0,157-169 0,-60 82 0,130-164 0,2 2 0,1-1 0,-14 43 0,25-66 0,2 0 0,-1 1 0,1-1 0,0 0 0,0 1 0,0-1 0,1 0 0,0 1 0,1-1 0,-1 1 0,1-1 0,0 0 0,1 1 0,-1-1 0,1 0 0,1 0 0,-1 0 0,1-1 0,0 1 0,0 0 0,8 8 0,-4-6 0,0 0 0,1 0 0,1-1 0,-1 0 0,1-1 0,0 0 0,0 0 0,1-1 0,0-1 0,0 1 0,0-1 0,13 3 0,21 3 0,0-1 0,0-3 0,0-1 0,1-2 0,0-3 0,56-5 0,-30-8 0,-51 9 0,0 0 0,28-1 0,87-9 0,-86 8 0,58-2 0,-55 9-1365,-29-1-5461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42:20.40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1431 24575,'2'-2'0,"0"0"0,0-1 0,-1 1 0,2 0 0,-1 0 0,0 0 0,0 0 0,1 1 0,-1-1 0,1 0 0,-1 1 0,1 0 0,0 0 0,-1 0 0,1 0 0,0 0 0,4-1 0,12-5 0,137-99 0,-6 3 0,-49 46 0,147-90 0,-192 111-124,-27 19-144,51-42 0,-61 45 268,1 1 0,0 0 0,1 2 0,29-13 0,20-11 0,69-33-707,228-80-1,-309 126 503,538-181-1828,-243 98 783,-89 54 1250,-71 17 0,264-34 0,-333 60 6,51-5-149,142-14 115,-189 18 2413,154 7 0,-137 3-2802,-122-1-6399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2:54.67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0 264 24575,'104'2'0,"115"-5"0,-119-12 1,-65 9-283,55-4-1,-47 6 267,0-1-1,70-18 1,-68 12-405,0 2 0,51-3 1,-46 7-70,95-23 1,-102 18 482,0 1 1,0 3 0,54-2 0,-29 4 349,0-2 0,68-16 0,-67 9 188,136-6-1,-148 19-510,-15 2 30,-1-3 1,1-1-1,78-15 0,-72 9 44,0 2 1,0 2-1,0 2 0,58 6 0,0-1 3,247-3-1462,-325 0-5461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4:09:44.43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4:09:57.11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24575,'0'0'-8191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4:30:48.51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6:42.83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99 24575,'1906'0'-2947,"-1656"-17"313,-43 2 1031,751 11-1091,-490 7 1781,222-22 237,433 7-1504,-294 11 1123,-469-14 1016,88-2-17,1432 16 1712,-901 3 5155,-952-2-8660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6:51.19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24575,'5'0'0,"8"0"0,6 0 0,6 0 0,-1 0-8191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6:58.97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24575,'0'711'0,"0"-801"-1365,0 60-5461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7:00.24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0 131 24575,'27'-2'0,"-1"-1"0,0-1 0,-1-2 0,41-12 0,-38 9 0,0 1 0,1 2 0,39-4 0,4 3 0,0-3 0,86-25 0,-131 30-341,1 1 0,0 2-1,35 0 1,-35 2-6485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7:01.58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678 1 24575,'6'5'0,"1"0"0,-1 0 0,1-1 0,0 0 0,15 6 0,22 14 0,-18-6 0,-21-16 0,0 1 0,-1 0 0,1 0 0,-1 0 0,0 0 0,0 1 0,0-1 0,-1 1 0,1 0 0,-1 0 0,0 0 0,0 1 0,0-1 0,-1 1 0,1 0 0,-1-1 0,0 1 0,-1 0 0,3 10 0,0 22 0,-2 0 0,-5 68 0,0-27 0,2-63 0,0 0 0,-1 0 0,-1 0 0,-1 0 0,0 0 0,-1-1 0,-7 15 0,-52 93 0,63-121 0,-106 157 0,12-22 0,83-118 0,0-1 0,-1-1 0,-1 0 0,0-1 0,-1-1 0,0 0 0,-23 15 0,1-5 0,0-2 0,-59 25 0,84-42 0,-1-1 0,1-1 0,-1 0 0,0-1 0,-1-1 0,1 0 0,-26-1 0,23 0 0,0 0 0,1 1 0,-1 0 0,-19 5 0,33-5 0,0 0 0,-1 0 0,1 0 0,0-1 0,-1 1 0,1-1 0,-1 0 0,1 1 0,0-1 0,-1 0 0,1-1 0,-1 1 0,-2-1 0,4 0 0,0 0 0,1-1 0,-1 1 0,1 0 0,-1-1 0,1 1 0,-1 0 0,1-1 0,0 1 0,0-1 0,-1 1 0,1 0 0,0-1 0,1 1 0,-1-1 0,0 1 0,0 0 0,0-1 0,1 1 0,-1-1 0,1 1 0,-1 0 0,1-1 0,1-1 0,7-26 0,-4 7 0,2 0 0,0 0 0,1 1 0,1 0 0,2 1 0,20-32 0,12-19 0,-20 29 0,-19 39-1365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7:02.41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92 24575,'11'2'0,"0"0"0,0 0 0,-1 1 0,1 0 0,-1 0 0,0 2 0,0-1 0,0 1 0,-1 0 0,17 13 0,44 21 0,-18-17 0,-34-13 0,1-1 0,0-1 0,0-1 0,1 0 0,-1-1 0,35 3 0,175-8 0,-104-1 0,-105 0 0,0-1 0,0-1 0,-1 0 0,1-2 0,23-8 0,95-42 0,-78 29 0,19-8 0,99-60 0,-165 85-1365,-6 2-5461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7:04.85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477 432 24575,'-11'-1'0,"1"0"0,0-1 0,0 0 0,0 0 0,0-1 0,0 0 0,0-1 0,1 0 0,-1-1 0,1 0 0,-9-6 0,-13-11 0,-47-43 0,56 45 0,-122-119 0,103 97 0,38 39-72,0 0 1,0 0-1,0-1 0,0 1 0,1-1 0,0 0 0,-1 1 0,1-1 1,1 0-1,-1 0 0,1-1 0,-1 1 0,1 0 0,0 0 0,1-1 1,-1 1-1,1-1 0,0-8 0,4-5-6754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1T12:19:16.51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7:27.16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0 381 24575,'3'4'0,"-1"0"0,1 0 0,0-1 0,0 1 0,0-1 0,1 0 0,-1 0 0,1 0 0,0 0 0,-1 0 0,1-1 0,6 3 0,8 7 0,1 4 0,0-1 0,1-1 0,40 20 0,-52-30 0,1 0 0,-1-1 0,1-1 0,0 1 0,0-2 0,0 1 0,0-1 0,0 0 0,0-1 0,1 0 0,-1-1 0,0 0 0,12-2 0,7-5 0,-1-1 0,0-1 0,29-16 0,-26 11 0,60-19 0,243-81 0,-281 95 0,5-1 0,99-41 0,-102 40 0,57-16 0,-13 5 0,35-31 0,-53 18-1365,-60 38-5461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7:32.27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0 914 24575,'6'1'0,"0"-1"0,-1 1 0,1 1 0,-1-1 0,0 1 0,1 0 0,-1 0 0,0 0 0,0 1 0,0 0 0,0 0 0,-1 0 0,1 1 0,-1 0 0,0-1 0,0 1 0,0 1 0,0-1 0,-1 0 0,0 1 0,0 0 0,4 8 0,6 13 0,0 1 0,-2 1 0,8 31 0,-9-28 0,4 9 0,-5-10 0,1-1 0,1 0 0,2 0 0,24 39 0,-35-65 0,0-1 0,0 1 0,0-1 0,0 1 0,0-1 0,0 0 0,1 0 0,-1 0 0,1 0 0,-1-1 0,1 1 0,0-1 0,0 1 0,0-1 0,0 0 0,0 0 0,0 0 0,0-1 0,0 1 0,0-1 0,0 0 0,0 1 0,0-1 0,0-1 0,0 1 0,1 0 0,-1-1 0,0 0 0,0 1 0,0-1 0,3-2 0,10-4 0,-1 0 0,0-1 0,0-1 0,22-18 0,-4 4 0,115-85 111,-17 11-1380,-6 18 640,171-79 1,147-33-281,27 19 909,-257 97 0,10-4 0,490-110-928,-369 97 162,-311 85 766,64-3 0,-69 8 0,1 0 0,-1-2 0,40-11 0,-22 2 671,0 3 0,0 2 1,53-3-1,-73 7-1388,-5-3-4424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4:03.371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0"/>
      <inkml:brushProperty name="anchorY" value="0"/>
      <inkml:brushProperty name="scaleFactor" value="0.5"/>
    </inkml:brush>
  </inkml:definitions>
  <inkml:trace contextRef="#ctx0" brushRef="#br0">1 1 24575,'0'0'0,"4"0"0,7 0 0,5 0 0,5 0 0,2 0 0,3 0 0,0 0 0,2 0 0,-1 0 0,-5 5 0,-1 0 0,1 0 0,0 0 0,1-2 0,1-1 0,1-1 0,1-1 0,0 0 0,0 6 0,0-1 0,1 0 0,-1-1 0,0 0 0,1-2 0,-1-1 0,0-1 0,0 0 0,6 0 0,0 0 0,-1 0 0,0-1 0,3 6 0,0 1 0,3-1 0,5-1 0,4-1 0,-3-1 0,-3-1-1181,1 0 1519,2-1-507,-2 5 169,1 0 0,2 1 0,14-2 0,2-1-2572,1-1 3307,0-1-1102,-8 0 367,-2-1 0,-1-1 0,5 1 0,0 0 0,-5 0 0,0 0 0,-1 0-1401,1 0 1801,0 5-600,6 0 200,6 0-2561,1 0 3293,-1-2-1098,-2-1 366,3-1 0,3-1 0,-1 0 0,3 0 0,13 0 0,-2 0 0,2 0-2362,-1-1 3037,0 1-1012,0 0 337,-1 0 0,-5 6 0,4-1 0,1 1 0,0-2 0,17-1 0,0-1 0,-1 0-1904,3-2 2448,-5 0-816,-2 0 272,-10 0 0,-3-1-1307,-3 1 1681,5 0-561,0 0 187,7 0 0,-1 0-950,0 0 1221,4 0-406,8 0 135,0 0 0,-3 0 0,-4 5 0,-4 0 0,-4 1 0,-2-2 0,-7-1 215,-1-1-276,-6-1 92,1 0-31,1-1 0,-2 5 1185,-4 0-1524,2 1 508,3-2-169,-3-1 0,-2-1 0,-3-1 0,-3-1 0,-2 1 0,-2-2 872,-1 1-1121,0 0 373,0 0-124,0 0 0,-6 0 0,1-1 0,-5 1 2369,-5 0-3046,-4 0 1015,-3 0 2319,-2 0-3416,-2 0 1138,0 0 2465,-1 0-3657,0 0 3576,1 0-3436,0 0 2370,-5 0-2086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4:09.844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8257.91016"/>
      <inkml:brushProperty name="anchorY" value="-1479.81519"/>
      <inkml:brushProperty name="scaleFactor" value="0.5"/>
    </inkml:brush>
  </inkml:definitions>
  <inkml:trace contextRef="#ctx0" brushRef="#br0">1 158 24575,'0'0'0,"4"0"0,8 0 0,3 0 0,6 0 0,2-5 0,3 0 0,1-1 0,0 2 0,0 1 0,0-5 0,0 2 0,0 0 0,-1 1 0,1 2 0,4 1 0,1 1 0,-1 1 0,5 0-759,-1-5 976,3 0-326,-1 0 109,4 1 0,2 1 0,3-4-1737,-2 1 2233,-4 0-744,1 2 248,2 1 0,2 1 0,3 1 0,2 1 0,1 0 0,1 0 0,1 0 0,0 1 0,5-1 0,0-5-2195,5-1 2822,0 1-940,13 0-3083,-1 2 4366,-2 1-1455,0 1 485,1 0 0,-4 1 0,0 0 0,-9 1 0,2-1-1501,-4 0 1930,9 0-643,-2 0 214,3 0 0,4-5-1386,1 0 1782,3 0-594,1 0 198,0 2 0,1 1 0,11 1 0,-6 1-1415,6 0 1819,-8 0-606,4 0 202,-7 0 0,4 0 0,-7 0 0,5 1 0,0-1 0,5 0 0,-5 0 0,-6 0 0,4 0 0,-1 0 0,1 0 0,-1 0 0,17 0 0,-5 0 0,5 0 0,-3 0 0,-3 0 0,-8 0 0,-4 0 0,-1 0 0,-1 0 394,0 0-506,1 0 168,6 0-1155,-4 0 1413,0 0-471,-1 0 157,1 0-176,-1 0 226,1 0-75,-5 0 25,-6 5 0,1 0 0,1 0 0,-3 0 0,2-2 0,12 4 0,-2 0 0,2-1 0,-5-2 0,0-1 0,-6-1 0,0-1 0,-9-1 1055,1 0-1357,-2 5 453,-3 0-151,-1 0 0,4-1 0,-1-1 0,10 4 0,5 0 0,-2-2 0,-3 0 0,-4-2 0,-4-1 0,-3 4 0,2 0 0,-1-1 0,0-1 0,-2 4 0,-2-1 0,0 0 0,-1-3 0,0-1 873,-1-1-1122,-5-1 373,0-1-124,-6 6 0,2-1 0,6 0 2317,-3-1-2979,2-1 993,-5-1-331,-3-1 0,-5 0 0,1-1 0,-2 0 0,-2 4 3026,4 2-3890,-2-1 1296,-2-1-432,-1-1 0,-2-1 0,-1-1 0,-1-1 0,0 0 0,-1 0 0,-1 0 2474,1 0-3181,0 0 2954,0 0-2788,0-1 2179,-5 1-2029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03:04:06.01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24575,'0'0'-8191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03:10:38.53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03:11:21.74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51:19.73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52:20.98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4:14.303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9671.63281"/>
      <inkml:brushProperty name="anchorY" value="-12486.06836"/>
      <inkml:brushProperty name="scaleFactor" value="0.5"/>
    </inkml:brush>
  </inkml:definitions>
  <inkml:trace contextRef="#ctx0" brushRef="#br0">0 0 24575,'0'0'0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4:05:25.57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24575,'0'0'-8191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4:51.67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1761 24575,'7'1'0,"-1"1"0,0 1 0,0-1 0,0 1 0,0 0 0,0 0 0,8 7 0,0-2 0,23 13 0,2-2 0,0-2 0,0-2 0,2-1 0,65 12 0,-47-10 0,-39-10 0,1-1 0,27 3 0,-23-4 0,-1 1 0,1 1 0,40 17 0,-43-15 0,0 0 0,1-2 0,0 0 0,38 4 0,-16-5 0,-1 2 0,59 18 0,-64-15 0,1 0 0,0-3 0,54 3 0,721-9-749,-377-3 456,-407 1 395,0-2 1,-1-1 0,54-14-1,89-36 473,-119 35-518,174-67-616,-197 73 523,110-39 47,-79 31-334,-1-2 0,-1-3-1,59-36 1,-82 42 323,1 1 0,0 3 0,50-16 0,-39 16 0,69-34 0,43-17 0,-61 27 0,102-43-431,218-99-886,-81 11 202,-97 33 1319,-13-2 696,-150 88-849,58-47 1106,-98 71-441,-1-2 1,66-69-1,-11 9-437,109-123-244,-117 117-1435,-59 67-5426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5:52.05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24575,'7'1'0,"0"1"0,0 0 0,0 0 0,0 0 0,0 1 0,-1-1 0,1 2 0,7 4 0,17 7 0,-6-7 0,0-1 0,0-2 0,0 0 0,46 1 0,43 8 0,-68-4 0,22 5 0,0-3 0,131 7 0,916-21 0,-1105 2-341,1 0 0,0-1-1,19-4 1,-8-3-6485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5:53.00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24575,'559'0'-783,"-525"1"728,0 3 0,35 7 0,29 4 63,34 3-8,-81-10 0,88 5 0,1148-15 940,-1270 2-1064,1-1 0,-1-1 0,1 0 0,-1-2 0,0 0 0,0 0-1,0-2 1,-1 0 0,0-1 0,22-13 0,-30 14-6702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30T02:07:46.80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1,'716'0,"-694"0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8:32.87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0 239 24575,'8'6'0,"0"0"0,1-1 0,-1 0 0,1 0 0,0-1 0,18 6 0,18 10 0,28 23 0,-48-26 0,1-2 0,1-1 0,50 19 0,-14-3 0,-53-24 0,-1-1 0,1 0 0,0-1 0,0 0 0,1 0 0,20 3 0,32-2 0,109-6 0,-63-1 0,-83-1 0,1-1 0,-1-1 0,1-1 0,-2-2 0,1 0 0,-1-2 0,40-21 0,32-10 0,405-130 0,-403 139 0,-63 19 0,-1 1 0,2 2 0,0 2 0,64-7 0,-85 13 0,-1 0 0,1-1 0,-1 0 0,0-2 0,0 1 0,15-8 0,18-6 0,9 1 5,-35 12-462,-1-1 1,39-18-1,-40 14-6369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8:34.09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1 406 24575,'11'0'0,"0"0"0,0 1 0,0 0 0,20 5 0,-26-4 0,1 0 0,-1 1 0,1-1 0,-1 1 0,0 1 0,0-1 0,0 1 0,-1-1 0,1 1 0,5 8 0,13 11 0,1-1 0,0-1 0,2 0 0,38 22 0,-6-10 0,69 28 0,-89-46 0,0-1 0,1-2 0,0-2 0,1-2 0,68 7 0,-57-8-42,52 15 0,-61-12-268,0-1 1,59 3-1,374-10 310,-233-4 0,-175-3-22,1-3 0,-1-2 0,93-28 0,-140 33-16,60-21-259,-58 18 230,1 1 1,0 1-1,0 1 0,32-4 0,-31 7 193,-1-1 1,0-1-1,1-2 1,-1 0-1,-1-1 1,37-18-1,0-5 317,61-42-1,-81 51-442,2 1 0,1 3 0,0 1 0,1 2 0,60-12 0,-62 19 0,60-5 0,10 0 0,-27-6 0,-50 9 0,-1 2 0,67-4 0,-48 10-56,-6 2-127,0-3-1,0-1 1,0-3 0,63-15 0,-70 12 183,0 2 0,0 1 0,70-1 0,-48 4 0,179-25 0,-78 10 0,-69 4 0,64-15 8,-109 18-79,0 2 0,83-5 0,-81 11-307,51-10 0,-52 6 383,59-2-1,-74 7-88,-1-2 0,0-2-1,59-17 1,30-5 1093,-111 25-884,1 1 1,-1-2-1,0 0 0,0 0 0,0-1 0,0 0 1,-1-1-1,0 0 0,11-9 0,-19 10-1490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9:00.467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50941.63281"/>
      <inkml:brushProperty name="anchorY" value="-13756.06836"/>
      <inkml:brushProperty name="scaleFactor" value="0.5"/>
    </inkml:brush>
  </inkml:definitions>
  <inkml:trace contextRef="#ctx0" brushRef="#br0">1228 1 24575,'0'0'0,"0"5"0,-6 3 0,-1 4 0,-5 6 0,-6 5 0,-5 4 0,-4 3 0,-2 1 0,-2 1 0,-1-6 0,5 0 0,1-7 0,1 2 0,-2 0 0,-1-3 0,-1 1 0,-1 3 0,-1-3 0,0 2 0,-1-5 0,7 3 0,0-4 0,0-4 0,5 3 0,-1-3 0,-2-3 0,5 4 0,-3-2 0,-2 5 0,-2-3 0,-2-2 0,4 3 0,-1-1 0,0-3 0,-3-3 0,6 4 0,-2-1 0,-1-2 0,4 4 0,-1-1 0,-2-8 0,4-8 0,5-9 0,-2-1 0,3-5 0,4-3 0,2-3 0,4-2 0,1-2 0,1 0 0,2-1 0,-1 0 0,1 0 0,-1 0 0,-5 7 0,-1-1 0,-7 8 0,-5 4 0,2-1 0,-5 5 0,-2 1 0,-3 4 0,4 8 0,-1 2 0,4 1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9:01.014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8443.99609"/>
      <inkml:brushProperty name="anchorY" value="-12690.76172"/>
      <inkml:brushProperty name="scaleFactor" value="0.5"/>
    </inkml:brush>
  </inkml:definitions>
  <inkml:trace contextRef="#ctx0" brushRef="#br0">185 0 24575,'0'0'0,"0"5"0,-7 3 0,1 5 0,-7-2 0,-5 6 0,2 3 0,-5-2 0,4 3 0,-2-3 0,3 1 0,-2-4 0,3 3 0,4-10 0,4-3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09:01.76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6989.83984"/>
      <inkml:brushProperty name="anchorY" value="-11616.4375"/>
      <inkml:brushProperty name="scaleFactor" value="0.5"/>
    </inkml:brush>
  </inkml:definitions>
  <inkml:trace contextRef="#ctx0" brushRef="#br0">34 0 24575,'0'0'0,"6"0"0,7 0 0,6 0 0,0 6 0,3 1 0,2-1 0,3-1 0,1-1 0,-4 5 0,1-1 0,0-1 0,1-2 0,-10-1 0,-12-2 0,-12-1 0,-10 0 0,-7-2 0,-5 1 0,-2 0 0,-1 0 0,5-7 0,1 0 0,1 1 0,5-6 0,-1 2 0,-1 1 0,5 2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30T02:16:21.66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21 24575,'3'0'0,"0"1"0,0 0 0,-1 0 0,1 0 0,0 0 0,-1 0 0,1 1 0,-1-1 0,1 1 0,-1 0 0,0-1 0,0 1 0,0 0 0,0 0 0,0 1 0,0-1 0,0 0 0,2 5 0,28 51 0,-27-48 0,103 182 0,-90-165 0,1-1 0,2-1 0,1 0 0,41 35 0,-20-23 0,-6-5 0,69 46 0,-93-70 0,1 0 0,0-1 0,0-1 0,0 0 0,0-1 0,1-1 0,0 0 0,0-1 0,26 2 0,-24-5 0,1 0 0,-1 0 0,0-2 0,0 0 0,-1-1 0,1-1 0,0 0 0,-1-1 0,29-14 0,252-112 0,-6 16 0,-143 55 0,-78 33 0,70-37 0,14-10 0,46-26 0,-66 29 0,-126 72-68,-10 10 226,-9 12-1402,11-22 1033,-9 15-6615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7BAD6B-37C4-4162-8654-28DA2642FD9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4D3258-C297-4ED4-A8CB-A99C5579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43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4E5E2E-1313-652D-4A72-B66A45B46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B46AE9-767F-270F-69FE-C08A20799E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CDDB55-67B8-027B-E4BC-2C7C07CFA5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338F75-1CE0-FE8A-F9E2-7372BA74A4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4D3258-C297-4ED4-A8CB-A99C5579BEF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292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9D922-5798-AF0D-4F83-26BC579246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E31DDE-36E6-15EA-52C1-5272C55177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3264AD-7D25-C5CD-28E3-4A5E8AF24F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C4C3A1-E02F-3592-58A0-0E1373E7E7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4D3258-C297-4ED4-A8CB-A99C5579BEF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209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D336E-5722-97B7-4F7B-2D143D01B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02D943-66D7-C02A-9981-CAFBE9D3B7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46D997-D36F-3B8A-7F09-B7C96D14D6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0A1217-8990-9EB6-B268-3661DC8E2C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4D3258-C297-4ED4-A8CB-A99C5579BEF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097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0E021-8FFF-4E0C-E91C-F11C6959B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DFAD6D-DC8B-2384-209B-AC35C9B4DB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A2A762-CAEB-EEC8-AF01-EE2E7DFC7F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6AE479-10D3-0EBC-48A6-19CA30819D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4D3258-C297-4ED4-A8CB-A99C5579BEF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1735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E105AF-1F68-7392-12D0-B3F8AB763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7D93B0-1D25-07A0-5776-143620BB23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4587BD-81F3-2DD2-BA07-9B317C926A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7C0B85-B1D4-B826-34BF-02B052D917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4D3258-C297-4ED4-A8CB-A99C5579BEF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320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6F4F2-6A92-E201-CCCF-5BC5B55834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3929C5-795C-E4AE-2C66-4A0F9D0945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765291-900A-C539-4951-0AA8B6DF5A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562D42-3470-E092-9F5E-76A2587F09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4D3258-C297-4ED4-A8CB-A99C5579BEF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85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3C3A0-AFEC-64A6-CD4A-60CA20553F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BAE9F-52B0-1E5B-5347-D30C5AFFC2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44E83-AD88-1DE8-0763-008DD4115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6559C-10BB-99C9-E152-FCB266AA2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E0C3C-50BC-5785-8ADA-9C41FDEC2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54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2949A-525B-ECCE-F3A3-4EB28E38A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5C198B-C674-D197-A761-D27BC5151E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A2C1C-8E18-F09C-95D3-AECB82F8C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881CB1-35B4-7733-147A-56421FAC7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B7077-39AC-B6DB-DFB2-5DA33070D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627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43EF20-6ED5-7E0E-3611-E23EB958CE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5FD7AF-7868-F3ED-1F73-621CA1165D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7EC5E-54A3-EF1B-3CD9-6511EA4B4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B6F65-608F-58C1-AECD-17A7B2527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8F873C-22A7-5675-0B57-46C1E1526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232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588C4-E9A6-1903-614A-AB4420C7F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B9F60-537F-DF94-7747-955114090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C3190-2801-F6BC-2EAD-31B8A8DF3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A0C7F3-A1B4-FEE6-C319-4D741AE18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051D6-BE0E-ED6C-0B6B-827AA18D0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673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871C6-20EB-2C2A-CBAB-C7E8CBACF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14BC08-473C-00D5-2E2A-459CCEA61B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D5486-4DE5-7D3C-0AC5-AEDB331D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6E03-E050-96BB-8663-921C2335C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6AB79-C891-AFEB-8FCA-B010FC03D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63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59CB4-13B9-6A6C-67D7-C2EF38CD0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9EF8-8F6D-AB74-2D6A-6ADE31F49F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64EBA6-C583-5603-B63A-FD578DF337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18084-85C5-544C-C88F-0B3159E81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42FEEE-3919-C70A-9DCD-306009763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8CEB89-ECEE-2DE2-7F74-190C6E2BD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31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1EEAE-2B82-5E62-5C46-B6E55CDD2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74EEE-2A39-9C39-5F8B-62180F5BF4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590889-3DE1-56DB-B24F-C9D6CF18C4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8204D0-B29F-6973-39F6-CBE2A8B634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6B041A-8485-0626-5B77-AA1DA4985F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FDB560-0005-8E42-44FC-ED72008D6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C5CE34-265D-FC8E-9907-A4AF9D947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774DF4-8772-E9A7-F92B-63F4D21F7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07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F9A64-C514-E921-1E3D-EA56F803E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F01DDD-F71D-3CDE-6978-59DA0101A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6A83F3-4636-46E3-3D7B-40D8D9699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AA77E6-B006-1D16-156D-615F6D0AD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458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5CBC31-DA83-345F-44ED-F6946C7D6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5D3E61-0FE3-AA16-1861-B3555D984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7B5E16-189F-B316-34B9-F6B2EB745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279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DB085-128A-93CD-BCAC-A9D2E1A0C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D6C6D-6A98-D831-B5C5-6A01BB1F2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135AC1-2D58-99AD-8731-A6EE5DBCDD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36ED95-9B34-B94D-3DA8-08ABC437C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A79C82-BBB5-272A-9E5A-E7DD86360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18F48A-DC7A-8623-6043-A1D8532D0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40516-C6E2-42A3-74CB-02A3F6CE0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BA89E7-B9B7-AF3C-4F49-7E96B9836E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15A843-A933-6F68-D3FD-784CC1772A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E59713-D9EE-3AEE-7CB5-B5A4B83CD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790B3A-BC1F-EC22-7FE0-3E05DB7C5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BD3A7A-0215-3DF6-B44E-864C27131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73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8A731D-29F5-6A00-865B-9A9603557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B68151-C21C-54C4-C1D6-559196FE7E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DECF32-9526-6250-DA04-8EE74E2151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96C147-233C-42A1-9709-C5706C6DFDF8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174360-B4B1-0E4E-7DCF-5407F0B03C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6C709-0523-760C-D641-8A0AA6D329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56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118.xml"/><Relationship Id="rId7" Type="http://schemas.openxmlformats.org/officeDocument/2006/relationships/customXml" Target="../ink/ink12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6.png"/><Relationship Id="rId5" Type="http://schemas.openxmlformats.org/officeDocument/2006/relationships/customXml" Target="../ink/ink119.xml"/><Relationship Id="rId10" Type="http://schemas.openxmlformats.org/officeDocument/2006/relationships/image" Target="../media/image107.png"/><Relationship Id="rId4" Type="http://schemas.openxmlformats.org/officeDocument/2006/relationships/image" Target="../media/image1100.png"/><Relationship Id="rId9" Type="http://schemas.openxmlformats.org/officeDocument/2006/relationships/image" Target="../media/image350.png"/></Relationships>
</file>

<file path=ppt/slides/_rels/slide11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32.xml"/><Relationship Id="rId21" Type="http://schemas.openxmlformats.org/officeDocument/2006/relationships/image" Target="../media/image113.png"/><Relationship Id="rId42" Type="http://schemas.openxmlformats.org/officeDocument/2006/relationships/customXml" Target="../ink/ink140.xml"/><Relationship Id="rId47" Type="http://schemas.openxmlformats.org/officeDocument/2006/relationships/image" Target="../media/image126.png"/><Relationship Id="rId63" Type="http://schemas.openxmlformats.org/officeDocument/2006/relationships/image" Target="../media/image134.png"/><Relationship Id="rId68" Type="http://schemas.openxmlformats.org/officeDocument/2006/relationships/customXml" Target="../ink/ink153.xml"/><Relationship Id="rId16" Type="http://schemas.openxmlformats.org/officeDocument/2006/relationships/customXml" Target="../ink/ink127.xml"/><Relationship Id="rId11" Type="http://schemas.openxmlformats.org/officeDocument/2006/relationships/image" Target="../media/image390.png"/><Relationship Id="rId32" Type="http://schemas.openxmlformats.org/officeDocument/2006/relationships/customXml" Target="../ink/ink135.xml"/><Relationship Id="rId37" Type="http://schemas.openxmlformats.org/officeDocument/2006/relationships/image" Target="../media/image121.png"/><Relationship Id="rId53" Type="http://schemas.openxmlformats.org/officeDocument/2006/relationships/image" Target="../media/image129.png"/><Relationship Id="rId58" Type="http://schemas.openxmlformats.org/officeDocument/2006/relationships/customXml" Target="../ink/ink148.xml"/><Relationship Id="rId74" Type="http://schemas.openxmlformats.org/officeDocument/2006/relationships/customXml" Target="../ink/ink156.xml"/><Relationship Id="rId79" Type="http://schemas.openxmlformats.org/officeDocument/2006/relationships/image" Target="../media/image142.png"/><Relationship Id="rId5" Type="http://schemas.openxmlformats.org/officeDocument/2006/relationships/image" Target="../media/image1100.png"/><Relationship Id="rId61" Type="http://schemas.openxmlformats.org/officeDocument/2006/relationships/image" Target="../media/image133.png"/><Relationship Id="rId82" Type="http://schemas.openxmlformats.org/officeDocument/2006/relationships/customXml" Target="../ink/ink160.xml"/><Relationship Id="rId19" Type="http://schemas.openxmlformats.org/officeDocument/2006/relationships/image" Target="../media/image112.png"/><Relationship Id="rId14" Type="http://schemas.openxmlformats.org/officeDocument/2006/relationships/customXml" Target="../ink/ink126.xml"/><Relationship Id="rId22" Type="http://schemas.openxmlformats.org/officeDocument/2006/relationships/customXml" Target="../ink/ink130.xml"/><Relationship Id="rId27" Type="http://schemas.openxmlformats.org/officeDocument/2006/relationships/image" Target="../media/image116.png"/><Relationship Id="rId30" Type="http://schemas.openxmlformats.org/officeDocument/2006/relationships/customXml" Target="../ink/ink134.xml"/><Relationship Id="rId35" Type="http://schemas.openxmlformats.org/officeDocument/2006/relationships/image" Target="../media/image120.png"/><Relationship Id="rId43" Type="http://schemas.openxmlformats.org/officeDocument/2006/relationships/image" Target="../media/image124.png"/><Relationship Id="rId48" Type="http://schemas.openxmlformats.org/officeDocument/2006/relationships/customXml" Target="../ink/ink143.xml"/><Relationship Id="rId56" Type="http://schemas.openxmlformats.org/officeDocument/2006/relationships/customXml" Target="../ink/ink147.xml"/><Relationship Id="rId64" Type="http://schemas.openxmlformats.org/officeDocument/2006/relationships/customXml" Target="../ink/ink151.xml"/><Relationship Id="rId69" Type="http://schemas.openxmlformats.org/officeDocument/2006/relationships/image" Target="../media/image137.png"/><Relationship Id="rId77" Type="http://schemas.openxmlformats.org/officeDocument/2006/relationships/image" Target="../media/image141.png"/><Relationship Id="rId8" Type="http://schemas.openxmlformats.org/officeDocument/2006/relationships/customXml" Target="../ink/ink123.xml"/><Relationship Id="rId51" Type="http://schemas.openxmlformats.org/officeDocument/2006/relationships/image" Target="../media/image128.png"/><Relationship Id="rId72" Type="http://schemas.openxmlformats.org/officeDocument/2006/relationships/customXml" Target="../ink/ink155.xml"/><Relationship Id="rId80" Type="http://schemas.openxmlformats.org/officeDocument/2006/relationships/customXml" Target="../ink/ink159.xml"/><Relationship Id="rId3" Type="http://schemas.openxmlformats.org/officeDocument/2006/relationships/image" Target="../media/image108.png"/><Relationship Id="rId12" Type="http://schemas.openxmlformats.org/officeDocument/2006/relationships/customXml" Target="../ink/ink125.xml"/><Relationship Id="rId17" Type="http://schemas.openxmlformats.org/officeDocument/2006/relationships/image" Target="../media/image111.png"/><Relationship Id="rId25" Type="http://schemas.openxmlformats.org/officeDocument/2006/relationships/image" Target="../media/image115.png"/><Relationship Id="rId33" Type="http://schemas.openxmlformats.org/officeDocument/2006/relationships/image" Target="../media/image119.png"/><Relationship Id="rId38" Type="http://schemas.openxmlformats.org/officeDocument/2006/relationships/customXml" Target="../ink/ink138.xml"/><Relationship Id="rId46" Type="http://schemas.openxmlformats.org/officeDocument/2006/relationships/customXml" Target="../ink/ink142.xml"/><Relationship Id="rId59" Type="http://schemas.openxmlformats.org/officeDocument/2006/relationships/image" Target="../media/image132.png"/><Relationship Id="rId67" Type="http://schemas.openxmlformats.org/officeDocument/2006/relationships/image" Target="../media/image136.png"/><Relationship Id="rId20" Type="http://schemas.openxmlformats.org/officeDocument/2006/relationships/customXml" Target="../ink/ink129.xml"/><Relationship Id="rId41" Type="http://schemas.openxmlformats.org/officeDocument/2006/relationships/image" Target="../media/image123.png"/><Relationship Id="rId54" Type="http://schemas.openxmlformats.org/officeDocument/2006/relationships/customXml" Target="../ink/ink146.xml"/><Relationship Id="rId62" Type="http://schemas.openxmlformats.org/officeDocument/2006/relationships/customXml" Target="../ink/ink150.xml"/><Relationship Id="rId70" Type="http://schemas.openxmlformats.org/officeDocument/2006/relationships/customXml" Target="../ink/ink154.xml"/><Relationship Id="rId75" Type="http://schemas.openxmlformats.org/officeDocument/2006/relationships/image" Target="../media/image140.png"/><Relationship Id="rId83" Type="http://schemas.openxmlformats.org/officeDocument/2006/relationships/image" Target="../media/image144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22.xml"/><Relationship Id="rId15" Type="http://schemas.openxmlformats.org/officeDocument/2006/relationships/image" Target="../media/image110.png"/><Relationship Id="rId23" Type="http://schemas.openxmlformats.org/officeDocument/2006/relationships/image" Target="../media/image114.png"/><Relationship Id="rId28" Type="http://schemas.openxmlformats.org/officeDocument/2006/relationships/customXml" Target="../ink/ink133.xml"/><Relationship Id="rId36" Type="http://schemas.openxmlformats.org/officeDocument/2006/relationships/customXml" Target="../ink/ink137.xml"/><Relationship Id="rId49" Type="http://schemas.openxmlformats.org/officeDocument/2006/relationships/image" Target="../media/image127.png"/><Relationship Id="rId57" Type="http://schemas.openxmlformats.org/officeDocument/2006/relationships/image" Target="../media/image131.png"/><Relationship Id="rId10" Type="http://schemas.openxmlformats.org/officeDocument/2006/relationships/customXml" Target="../ink/ink124.xml"/><Relationship Id="rId31" Type="http://schemas.openxmlformats.org/officeDocument/2006/relationships/image" Target="../media/image118.png"/><Relationship Id="rId44" Type="http://schemas.openxmlformats.org/officeDocument/2006/relationships/customXml" Target="../ink/ink141.xml"/><Relationship Id="rId52" Type="http://schemas.openxmlformats.org/officeDocument/2006/relationships/customXml" Target="../ink/ink145.xml"/><Relationship Id="rId60" Type="http://schemas.openxmlformats.org/officeDocument/2006/relationships/customXml" Target="../ink/ink149.xml"/><Relationship Id="rId65" Type="http://schemas.openxmlformats.org/officeDocument/2006/relationships/image" Target="../media/image135.png"/><Relationship Id="rId73" Type="http://schemas.openxmlformats.org/officeDocument/2006/relationships/image" Target="../media/image139.png"/><Relationship Id="rId78" Type="http://schemas.openxmlformats.org/officeDocument/2006/relationships/customXml" Target="../ink/ink158.xml"/><Relationship Id="rId81" Type="http://schemas.openxmlformats.org/officeDocument/2006/relationships/image" Target="../media/image143.png"/><Relationship Id="rId4" Type="http://schemas.openxmlformats.org/officeDocument/2006/relationships/customXml" Target="../ink/ink121.xml"/><Relationship Id="rId9" Type="http://schemas.openxmlformats.org/officeDocument/2006/relationships/image" Target="../media/image380.png"/><Relationship Id="rId13" Type="http://schemas.openxmlformats.org/officeDocument/2006/relationships/image" Target="../media/image400.png"/><Relationship Id="rId18" Type="http://schemas.openxmlformats.org/officeDocument/2006/relationships/customXml" Target="../ink/ink128.xml"/><Relationship Id="rId39" Type="http://schemas.openxmlformats.org/officeDocument/2006/relationships/image" Target="../media/image122.png"/><Relationship Id="rId34" Type="http://schemas.openxmlformats.org/officeDocument/2006/relationships/customXml" Target="../ink/ink136.xml"/><Relationship Id="rId50" Type="http://schemas.openxmlformats.org/officeDocument/2006/relationships/customXml" Target="../ink/ink144.xml"/><Relationship Id="rId55" Type="http://schemas.openxmlformats.org/officeDocument/2006/relationships/image" Target="../media/image130.png"/><Relationship Id="rId76" Type="http://schemas.openxmlformats.org/officeDocument/2006/relationships/customXml" Target="../ink/ink157.xml"/><Relationship Id="rId7" Type="http://schemas.openxmlformats.org/officeDocument/2006/relationships/image" Target="../media/image109.png"/><Relationship Id="rId71" Type="http://schemas.openxmlformats.org/officeDocument/2006/relationships/image" Target="../media/image138.png"/><Relationship Id="rId2" Type="http://schemas.openxmlformats.org/officeDocument/2006/relationships/notesSlide" Target="../notesSlides/notesSlide4.xml"/><Relationship Id="rId29" Type="http://schemas.openxmlformats.org/officeDocument/2006/relationships/image" Target="../media/image117.png"/><Relationship Id="rId24" Type="http://schemas.openxmlformats.org/officeDocument/2006/relationships/customXml" Target="../ink/ink131.xml"/><Relationship Id="rId40" Type="http://schemas.openxmlformats.org/officeDocument/2006/relationships/customXml" Target="../ink/ink139.xml"/><Relationship Id="rId45" Type="http://schemas.openxmlformats.org/officeDocument/2006/relationships/image" Target="../media/image125.png"/><Relationship Id="rId66" Type="http://schemas.openxmlformats.org/officeDocument/2006/relationships/customXml" Target="../ink/ink152.xml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49.png"/><Relationship Id="rId18" Type="http://schemas.openxmlformats.org/officeDocument/2006/relationships/customXml" Target="../ink/ink168.xml"/><Relationship Id="rId26" Type="http://schemas.openxmlformats.org/officeDocument/2006/relationships/customXml" Target="../ink/ink172.xml"/><Relationship Id="rId39" Type="http://schemas.openxmlformats.org/officeDocument/2006/relationships/image" Target="../media/image163.png"/><Relationship Id="rId21" Type="http://schemas.openxmlformats.org/officeDocument/2006/relationships/image" Target="../media/image153.png"/><Relationship Id="rId34" Type="http://schemas.openxmlformats.org/officeDocument/2006/relationships/customXml" Target="../ink/ink176.xml"/><Relationship Id="rId42" Type="http://schemas.openxmlformats.org/officeDocument/2006/relationships/customXml" Target="../ink/ink180.xml"/><Relationship Id="rId7" Type="http://schemas.openxmlformats.org/officeDocument/2006/relationships/image" Target="../media/image109.png"/><Relationship Id="rId2" Type="http://schemas.openxmlformats.org/officeDocument/2006/relationships/notesSlide" Target="../notesSlides/notesSlide5.xml"/><Relationship Id="rId16" Type="http://schemas.openxmlformats.org/officeDocument/2006/relationships/customXml" Target="../ink/ink167.xml"/><Relationship Id="rId29" Type="http://schemas.openxmlformats.org/officeDocument/2006/relationships/image" Target="../media/image157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62.xml"/><Relationship Id="rId11" Type="http://schemas.openxmlformats.org/officeDocument/2006/relationships/image" Target="../media/image148.png"/><Relationship Id="rId24" Type="http://schemas.openxmlformats.org/officeDocument/2006/relationships/customXml" Target="../ink/ink171.xml"/><Relationship Id="rId32" Type="http://schemas.openxmlformats.org/officeDocument/2006/relationships/customXml" Target="../ink/ink175.xml"/><Relationship Id="rId37" Type="http://schemas.openxmlformats.org/officeDocument/2006/relationships/image" Target="../media/image162.png"/><Relationship Id="rId40" Type="http://schemas.openxmlformats.org/officeDocument/2006/relationships/customXml" Target="../ink/ink179.xml"/><Relationship Id="rId45" Type="http://schemas.openxmlformats.org/officeDocument/2006/relationships/image" Target="../media/image166.png"/><Relationship Id="rId5" Type="http://schemas.openxmlformats.org/officeDocument/2006/relationships/image" Target="../media/image146.png"/><Relationship Id="rId15" Type="http://schemas.openxmlformats.org/officeDocument/2006/relationships/image" Target="../media/image150.png"/><Relationship Id="rId23" Type="http://schemas.openxmlformats.org/officeDocument/2006/relationships/image" Target="../media/image154.png"/><Relationship Id="rId28" Type="http://schemas.openxmlformats.org/officeDocument/2006/relationships/customXml" Target="../ink/ink173.xml"/><Relationship Id="rId36" Type="http://schemas.openxmlformats.org/officeDocument/2006/relationships/customXml" Target="../ink/ink177.xml"/><Relationship Id="rId10" Type="http://schemas.openxmlformats.org/officeDocument/2006/relationships/customXml" Target="../ink/ink164.xml"/><Relationship Id="rId19" Type="http://schemas.openxmlformats.org/officeDocument/2006/relationships/image" Target="../media/image152.png"/><Relationship Id="rId31" Type="http://schemas.openxmlformats.org/officeDocument/2006/relationships/image" Target="../media/image158.png"/><Relationship Id="rId44" Type="http://schemas.openxmlformats.org/officeDocument/2006/relationships/customXml" Target="../ink/ink181.xml"/><Relationship Id="rId4" Type="http://schemas.openxmlformats.org/officeDocument/2006/relationships/customXml" Target="../ink/ink161.xml"/><Relationship Id="rId9" Type="http://schemas.openxmlformats.org/officeDocument/2006/relationships/image" Target="../media/image147.png"/><Relationship Id="rId14" Type="http://schemas.openxmlformats.org/officeDocument/2006/relationships/customXml" Target="../ink/ink166.xml"/><Relationship Id="rId22" Type="http://schemas.openxmlformats.org/officeDocument/2006/relationships/customXml" Target="../ink/ink170.xml"/><Relationship Id="rId27" Type="http://schemas.openxmlformats.org/officeDocument/2006/relationships/image" Target="../media/image156.png"/><Relationship Id="rId30" Type="http://schemas.openxmlformats.org/officeDocument/2006/relationships/customXml" Target="../ink/ink174.xml"/><Relationship Id="rId35" Type="http://schemas.openxmlformats.org/officeDocument/2006/relationships/image" Target="../media/image161.png"/><Relationship Id="rId43" Type="http://schemas.openxmlformats.org/officeDocument/2006/relationships/image" Target="../media/image165.png"/><Relationship Id="rId8" Type="http://schemas.openxmlformats.org/officeDocument/2006/relationships/customXml" Target="../ink/ink163.xml"/><Relationship Id="rId3" Type="http://schemas.openxmlformats.org/officeDocument/2006/relationships/image" Target="../media/image145.png"/><Relationship Id="rId12" Type="http://schemas.openxmlformats.org/officeDocument/2006/relationships/customXml" Target="../ink/ink165.xml"/><Relationship Id="rId17" Type="http://schemas.openxmlformats.org/officeDocument/2006/relationships/image" Target="../media/image151.png"/><Relationship Id="rId25" Type="http://schemas.openxmlformats.org/officeDocument/2006/relationships/image" Target="../media/image155.png"/><Relationship Id="rId33" Type="http://schemas.openxmlformats.org/officeDocument/2006/relationships/image" Target="../media/image159.png"/><Relationship Id="rId38" Type="http://schemas.openxmlformats.org/officeDocument/2006/relationships/customXml" Target="../ink/ink178.xml"/><Relationship Id="rId20" Type="http://schemas.openxmlformats.org/officeDocument/2006/relationships/customXml" Target="../ink/ink169.xml"/><Relationship Id="rId41" Type="http://schemas.openxmlformats.org/officeDocument/2006/relationships/image" Target="../media/image164.png"/></Relationships>
</file>

<file path=ppt/slides/_rels/slide13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93.xml"/><Relationship Id="rId21" Type="http://schemas.openxmlformats.org/officeDocument/2006/relationships/image" Target="../media/image173.png"/><Relationship Id="rId42" Type="http://schemas.openxmlformats.org/officeDocument/2006/relationships/customXml" Target="../ink/ink201.xml"/><Relationship Id="rId47" Type="http://schemas.openxmlformats.org/officeDocument/2006/relationships/image" Target="../media/image186.png"/><Relationship Id="rId63" Type="http://schemas.openxmlformats.org/officeDocument/2006/relationships/image" Target="../media/image194.png"/><Relationship Id="rId68" Type="http://schemas.openxmlformats.org/officeDocument/2006/relationships/customXml" Target="../ink/ink214.xml"/><Relationship Id="rId84" Type="http://schemas.openxmlformats.org/officeDocument/2006/relationships/customXml" Target="../ink/ink222.xml"/><Relationship Id="rId89" Type="http://schemas.openxmlformats.org/officeDocument/2006/relationships/image" Target="../media/image207.png"/><Relationship Id="rId16" Type="http://schemas.openxmlformats.org/officeDocument/2006/relationships/customXml" Target="../ink/ink188.xml"/><Relationship Id="rId107" Type="http://schemas.openxmlformats.org/officeDocument/2006/relationships/image" Target="../media/image215.png"/><Relationship Id="rId11" Type="http://schemas.openxmlformats.org/officeDocument/2006/relationships/image" Target="../media/image168.png"/><Relationship Id="rId32" Type="http://schemas.openxmlformats.org/officeDocument/2006/relationships/customXml" Target="../ink/ink196.xml"/><Relationship Id="rId37" Type="http://schemas.openxmlformats.org/officeDocument/2006/relationships/image" Target="../media/image181.png"/><Relationship Id="rId53" Type="http://schemas.openxmlformats.org/officeDocument/2006/relationships/image" Target="../media/image189.png"/><Relationship Id="rId58" Type="http://schemas.openxmlformats.org/officeDocument/2006/relationships/customXml" Target="../ink/ink209.xml"/><Relationship Id="rId74" Type="http://schemas.openxmlformats.org/officeDocument/2006/relationships/customXml" Target="../ink/ink217.xml"/><Relationship Id="rId79" Type="http://schemas.openxmlformats.org/officeDocument/2006/relationships/image" Target="../media/image202.png"/><Relationship Id="rId102" Type="http://schemas.openxmlformats.org/officeDocument/2006/relationships/customXml" Target="../ink/ink231.xml"/><Relationship Id="rId90" Type="http://schemas.openxmlformats.org/officeDocument/2006/relationships/customXml" Target="../ink/ink225.xml"/><Relationship Id="rId95" Type="http://schemas.openxmlformats.org/officeDocument/2006/relationships/image" Target="../media/image210.png"/><Relationship Id="rId22" Type="http://schemas.openxmlformats.org/officeDocument/2006/relationships/customXml" Target="../ink/ink191.xml"/><Relationship Id="rId27" Type="http://schemas.openxmlformats.org/officeDocument/2006/relationships/image" Target="../media/image176.png"/><Relationship Id="rId43" Type="http://schemas.openxmlformats.org/officeDocument/2006/relationships/image" Target="../media/image184.png"/><Relationship Id="rId48" Type="http://schemas.openxmlformats.org/officeDocument/2006/relationships/customXml" Target="../ink/ink204.xml"/><Relationship Id="rId64" Type="http://schemas.openxmlformats.org/officeDocument/2006/relationships/customXml" Target="../ink/ink212.xml"/><Relationship Id="rId69" Type="http://schemas.openxmlformats.org/officeDocument/2006/relationships/image" Target="../media/image197.png"/><Relationship Id="rId80" Type="http://schemas.openxmlformats.org/officeDocument/2006/relationships/customXml" Target="../ink/ink220.xml"/><Relationship Id="rId85" Type="http://schemas.openxmlformats.org/officeDocument/2006/relationships/image" Target="../media/image205.png"/><Relationship Id="rId12" Type="http://schemas.openxmlformats.org/officeDocument/2006/relationships/customXml" Target="../ink/ink186.xml"/><Relationship Id="rId17" Type="http://schemas.openxmlformats.org/officeDocument/2006/relationships/image" Target="../media/image171.png"/><Relationship Id="rId33" Type="http://schemas.openxmlformats.org/officeDocument/2006/relationships/image" Target="../media/image179.png"/><Relationship Id="rId38" Type="http://schemas.openxmlformats.org/officeDocument/2006/relationships/customXml" Target="../ink/ink199.xml"/><Relationship Id="rId59" Type="http://schemas.openxmlformats.org/officeDocument/2006/relationships/image" Target="../media/image192.png"/><Relationship Id="rId103" Type="http://schemas.openxmlformats.org/officeDocument/2006/relationships/image" Target="../media/image213.png"/><Relationship Id="rId108" Type="http://schemas.openxmlformats.org/officeDocument/2006/relationships/customXml" Target="../ink/ink234.xml"/><Relationship Id="rId20" Type="http://schemas.openxmlformats.org/officeDocument/2006/relationships/customXml" Target="../ink/ink190.xml"/><Relationship Id="rId41" Type="http://schemas.openxmlformats.org/officeDocument/2006/relationships/image" Target="../media/image183.png"/><Relationship Id="rId54" Type="http://schemas.openxmlformats.org/officeDocument/2006/relationships/customXml" Target="../ink/ink207.xml"/><Relationship Id="rId62" Type="http://schemas.openxmlformats.org/officeDocument/2006/relationships/customXml" Target="../ink/ink211.xml"/><Relationship Id="rId70" Type="http://schemas.openxmlformats.org/officeDocument/2006/relationships/customXml" Target="../ink/ink215.xml"/><Relationship Id="rId75" Type="http://schemas.openxmlformats.org/officeDocument/2006/relationships/image" Target="../media/image200.png"/><Relationship Id="rId83" Type="http://schemas.openxmlformats.org/officeDocument/2006/relationships/image" Target="../media/image204.png"/><Relationship Id="rId88" Type="http://schemas.openxmlformats.org/officeDocument/2006/relationships/customXml" Target="../ink/ink224.xml"/><Relationship Id="rId91" Type="http://schemas.openxmlformats.org/officeDocument/2006/relationships/image" Target="../media/image208.png"/><Relationship Id="rId96" Type="http://schemas.openxmlformats.org/officeDocument/2006/relationships/customXml" Target="../ink/ink22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1.png"/><Relationship Id="rId15" Type="http://schemas.openxmlformats.org/officeDocument/2006/relationships/image" Target="../media/image170.png"/><Relationship Id="rId23" Type="http://schemas.openxmlformats.org/officeDocument/2006/relationships/image" Target="../media/image174.png"/><Relationship Id="rId28" Type="http://schemas.openxmlformats.org/officeDocument/2006/relationships/customXml" Target="../ink/ink194.xml"/><Relationship Id="rId36" Type="http://schemas.openxmlformats.org/officeDocument/2006/relationships/customXml" Target="../ink/ink198.xml"/><Relationship Id="rId49" Type="http://schemas.openxmlformats.org/officeDocument/2006/relationships/image" Target="../media/image187.png"/><Relationship Id="rId57" Type="http://schemas.openxmlformats.org/officeDocument/2006/relationships/image" Target="../media/image191.png"/><Relationship Id="rId106" Type="http://schemas.openxmlformats.org/officeDocument/2006/relationships/customXml" Target="../ink/ink233.xml"/><Relationship Id="rId10" Type="http://schemas.openxmlformats.org/officeDocument/2006/relationships/customXml" Target="../ink/ink185.xml"/><Relationship Id="rId31" Type="http://schemas.openxmlformats.org/officeDocument/2006/relationships/image" Target="../media/image178.png"/><Relationship Id="rId44" Type="http://schemas.openxmlformats.org/officeDocument/2006/relationships/customXml" Target="../ink/ink202.xml"/><Relationship Id="rId52" Type="http://schemas.openxmlformats.org/officeDocument/2006/relationships/customXml" Target="../ink/ink206.xml"/><Relationship Id="rId60" Type="http://schemas.openxmlformats.org/officeDocument/2006/relationships/customXml" Target="../ink/ink210.xml"/><Relationship Id="rId65" Type="http://schemas.openxmlformats.org/officeDocument/2006/relationships/image" Target="../media/image195.png"/><Relationship Id="rId73" Type="http://schemas.openxmlformats.org/officeDocument/2006/relationships/image" Target="../media/image199.png"/><Relationship Id="rId78" Type="http://schemas.openxmlformats.org/officeDocument/2006/relationships/customXml" Target="../ink/ink219.xml"/><Relationship Id="rId81" Type="http://schemas.openxmlformats.org/officeDocument/2006/relationships/image" Target="../media/image203.png"/><Relationship Id="rId86" Type="http://schemas.openxmlformats.org/officeDocument/2006/relationships/customXml" Target="../ink/ink223.xml"/><Relationship Id="rId94" Type="http://schemas.openxmlformats.org/officeDocument/2006/relationships/customXml" Target="../ink/ink227.xml"/><Relationship Id="rId99" Type="http://schemas.openxmlformats.org/officeDocument/2006/relationships/image" Target="../media/image212.png"/><Relationship Id="rId101" Type="http://schemas.openxmlformats.org/officeDocument/2006/relationships/image" Target="../media/image146.png"/><Relationship Id="rId9" Type="http://schemas.openxmlformats.org/officeDocument/2006/relationships/image" Target="../media/image167.png"/><Relationship Id="rId13" Type="http://schemas.openxmlformats.org/officeDocument/2006/relationships/image" Target="../media/image169.png"/><Relationship Id="rId18" Type="http://schemas.openxmlformats.org/officeDocument/2006/relationships/customXml" Target="../ink/ink189.xml"/><Relationship Id="rId39" Type="http://schemas.openxmlformats.org/officeDocument/2006/relationships/image" Target="../media/image182.png"/><Relationship Id="rId109" Type="http://schemas.openxmlformats.org/officeDocument/2006/relationships/image" Target="../media/image216.png"/><Relationship Id="rId34" Type="http://schemas.openxmlformats.org/officeDocument/2006/relationships/customXml" Target="../ink/ink197.xml"/><Relationship Id="rId50" Type="http://schemas.openxmlformats.org/officeDocument/2006/relationships/customXml" Target="../ink/ink205.xml"/><Relationship Id="rId55" Type="http://schemas.openxmlformats.org/officeDocument/2006/relationships/image" Target="../media/image190.png"/><Relationship Id="rId76" Type="http://schemas.openxmlformats.org/officeDocument/2006/relationships/customXml" Target="../ink/ink218.xml"/><Relationship Id="rId97" Type="http://schemas.openxmlformats.org/officeDocument/2006/relationships/image" Target="../media/image211.png"/><Relationship Id="rId104" Type="http://schemas.openxmlformats.org/officeDocument/2006/relationships/customXml" Target="../ink/ink232.xml"/><Relationship Id="rId7" Type="http://schemas.openxmlformats.org/officeDocument/2006/relationships/customXml" Target="../ink/ink183.xml"/><Relationship Id="rId71" Type="http://schemas.openxmlformats.org/officeDocument/2006/relationships/image" Target="../media/image198.png"/><Relationship Id="rId92" Type="http://schemas.openxmlformats.org/officeDocument/2006/relationships/customXml" Target="../ink/ink226.xml"/><Relationship Id="rId2" Type="http://schemas.openxmlformats.org/officeDocument/2006/relationships/image" Target="../media/image160.png"/><Relationship Id="rId29" Type="http://schemas.openxmlformats.org/officeDocument/2006/relationships/image" Target="../media/image177.png"/><Relationship Id="rId24" Type="http://schemas.openxmlformats.org/officeDocument/2006/relationships/customXml" Target="../ink/ink192.xml"/><Relationship Id="rId40" Type="http://schemas.openxmlformats.org/officeDocument/2006/relationships/customXml" Target="../ink/ink200.xml"/><Relationship Id="rId45" Type="http://schemas.openxmlformats.org/officeDocument/2006/relationships/image" Target="../media/image185.png"/><Relationship Id="rId66" Type="http://schemas.openxmlformats.org/officeDocument/2006/relationships/customXml" Target="../ink/ink213.xml"/><Relationship Id="rId87" Type="http://schemas.openxmlformats.org/officeDocument/2006/relationships/image" Target="../media/image206.png"/><Relationship Id="rId61" Type="http://schemas.openxmlformats.org/officeDocument/2006/relationships/image" Target="../media/image193.png"/><Relationship Id="rId82" Type="http://schemas.openxmlformats.org/officeDocument/2006/relationships/customXml" Target="../ink/ink221.xml"/><Relationship Id="rId19" Type="http://schemas.openxmlformats.org/officeDocument/2006/relationships/image" Target="../media/image172.png"/><Relationship Id="rId14" Type="http://schemas.openxmlformats.org/officeDocument/2006/relationships/customXml" Target="../ink/ink187.xml"/><Relationship Id="rId30" Type="http://schemas.openxmlformats.org/officeDocument/2006/relationships/customXml" Target="../ink/ink195.xml"/><Relationship Id="rId35" Type="http://schemas.openxmlformats.org/officeDocument/2006/relationships/image" Target="../media/image180.png"/><Relationship Id="rId56" Type="http://schemas.openxmlformats.org/officeDocument/2006/relationships/customXml" Target="../ink/ink208.xml"/><Relationship Id="rId77" Type="http://schemas.openxmlformats.org/officeDocument/2006/relationships/image" Target="../media/image201.png"/><Relationship Id="rId100" Type="http://schemas.openxmlformats.org/officeDocument/2006/relationships/customXml" Target="../ink/ink230.xml"/><Relationship Id="rId105" Type="http://schemas.openxmlformats.org/officeDocument/2006/relationships/image" Target="../media/image214.png"/><Relationship Id="rId8" Type="http://schemas.openxmlformats.org/officeDocument/2006/relationships/customXml" Target="../ink/ink184.xml"/><Relationship Id="rId51" Type="http://schemas.openxmlformats.org/officeDocument/2006/relationships/image" Target="../media/image188.png"/><Relationship Id="rId72" Type="http://schemas.openxmlformats.org/officeDocument/2006/relationships/customXml" Target="../ink/ink216.xml"/><Relationship Id="rId93" Type="http://schemas.openxmlformats.org/officeDocument/2006/relationships/image" Target="../media/image209.png"/><Relationship Id="rId98" Type="http://schemas.openxmlformats.org/officeDocument/2006/relationships/customXml" Target="../ink/ink229.xml"/><Relationship Id="rId3" Type="http://schemas.openxmlformats.org/officeDocument/2006/relationships/customXml" Target="../ink/ink182.xml"/><Relationship Id="rId25" Type="http://schemas.openxmlformats.org/officeDocument/2006/relationships/image" Target="../media/image175.png"/><Relationship Id="rId46" Type="http://schemas.openxmlformats.org/officeDocument/2006/relationships/customXml" Target="../ink/ink203.xml"/><Relationship Id="rId67" Type="http://schemas.openxmlformats.org/officeDocument/2006/relationships/image" Target="../media/image196.png"/></Relationships>
</file>

<file path=ppt/slides/_rels/slide14.xml.rels><?xml version="1.0" encoding="UTF-8" standalone="yes"?>
<Relationships xmlns="http://schemas.openxmlformats.org/package/2006/relationships"><Relationship Id="rId42" Type="http://schemas.openxmlformats.org/officeDocument/2006/relationships/image" Target="../media/image1000.png"/><Relationship Id="rId47" Type="http://schemas.openxmlformats.org/officeDocument/2006/relationships/customXml" Target="../ink/ink241.xml"/><Relationship Id="rId63" Type="http://schemas.openxmlformats.org/officeDocument/2006/relationships/customXml" Target="../ink/ink249.xml"/><Relationship Id="rId68" Type="http://schemas.openxmlformats.org/officeDocument/2006/relationships/image" Target="../media/image229.png"/><Relationship Id="rId84" Type="http://schemas.openxmlformats.org/officeDocument/2006/relationships/customXml" Target="../ink/ink260.xml"/><Relationship Id="rId89" Type="http://schemas.openxmlformats.org/officeDocument/2006/relationships/customXml" Target="../ink/ink262.xml"/><Relationship Id="rId11" Type="http://schemas.openxmlformats.org/officeDocument/2006/relationships/customXml" Target="../ink/ink237.xml"/><Relationship Id="rId40" Type="http://schemas.openxmlformats.org/officeDocument/2006/relationships/image" Target="../media/image990.png"/><Relationship Id="rId45" Type="http://schemas.openxmlformats.org/officeDocument/2006/relationships/customXml" Target="../ink/ink240.xml"/><Relationship Id="rId53" Type="http://schemas.openxmlformats.org/officeDocument/2006/relationships/customXml" Target="../ink/ink244.xml"/><Relationship Id="rId58" Type="http://schemas.openxmlformats.org/officeDocument/2006/relationships/image" Target="../media/image224.png"/><Relationship Id="rId66" Type="http://schemas.openxmlformats.org/officeDocument/2006/relationships/image" Target="../media/image228.png"/><Relationship Id="rId74" Type="http://schemas.openxmlformats.org/officeDocument/2006/relationships/customXml" Target="../ink/ink255.xml"/><Relationship Id="rId79" Type="http://schemas.openxmlformats.org/officeDocument/2006/relationships/image" Target="../media/image234.png"/><Relationship Id="rId87" Type="http://schemas.openxmlformats.org/officeDocument/2006/relationships/customXml" Target="../ink/ink261.xml"/><Relationship Id="rId102" Type="http://schemas.openxmlformats.org/officeDocument/2006/relationships/image" Target="../media/image246.png"/><Relationship Id="rId5" Type="http://schemas.openxmlformats.org/officeDocument/2006/relationships/customXml" Target="../ink/ink236.xml"/><Relationship Id="rId61" Type="http://schemas.openxmlformats.org/officeDocument/2006/relationships/customXml" Target="../ink/ink248.xml"/><Relationship Id="rId82" Type="http://schemas.openxmlformats.org/officeDocument/2006/relationships/customXml" Target="../ink/ink259.xml"/><Relationship Id="rId90" Type="http://schemas.openxmlformats.org/officeDocument/2006/relationships/image" Target="../media/image240.png"/><Relationship Id="rId95" Type="http://schemas.openxmlformats.org/officeDocument/2006/relationships/customXml" Target="../ink/ink265.xml"/><Relationship Id="rId43" Type="http://schemas.openxmlformats.org/officeDocument/2006/relationships/customXml" Target="../ink/ink239.xml"/><Relationship Id="rId48" Type="http://schemas.openxmlformats.org/officeDocument/2006/relationships/image" Target="../media/image219.png"/><Relationship Id="rId56" Type="http://schemas.openxmlformats.org/officeDocument/2006/relationships/image" Target="../media/image223.png"/><Relationship Id="rId64" Type="http://schemas.openxmlformats.org/officeDocument/2006/relationships/image" Target="../media/image227.png"/><Relationship Id="rId69" Type="http://schemas.openxmlformats.org/officeDocument/2006/relationships/customXml" Target="../ink/ink252.xml"/><Relationship Id="rId77" Type="http://schemas.openxmlformats.org/officeDocument/2006/relationships/image" Target="../media/image233.png"/><Relationship Id="rId100" Type="http://schemas.openxmlformats.org/officeDocument/2006/relationships/image" Target="../media/image245.png"/><Relationship Id="rId105" Type="http://schemas.openxmlformats.org/officeDocument/2006/relationships/customXml" Target="../ink/ink270.xml"/><Relationship Id="rId8" Type="http://schemas.openxmlformats.org/officeDocument/2006/relationships/image" Target="../media/image830.png"/><Relationship Id="rId51" Type="http://schemas.openxmlformats.org/officeDocument/2006/relationships/customXml" Target="../ink/ink243.xml"/><Relationship Id="rId72" Type="http://schemas.openxmlformats.org/officeDocument/2006/relationships/customXml" Target="../ink/ink254.xml"/><Relationship Id="rId80" Type="http://schemas.openxmlformats.org/officeDocument/2006/relationships/customXml" Target="../ink/ink258.xml"/><Relationship Id="rId85" Type="http://schemas.openxmlformats.org/officeDocument/2006/relationships/image" Target="../media/image237.png"/><Relationship Id="rId93" Type="http://schemas.openxmlformats.org/officeDocument/2006/relationships/customXml" Target="../ink/ink264.xml"/><Relationship Id="rId98" Type="http://schemas.openxmlformats.org/officeDocument/2006/relationships/image" Target="../media/image244.png"/><Relationship Id="rId3" Type="http://schemas.openxmlformats.org/officeDocument/2006/relationships/customXml" Target="../ink/ink235.xml"/><Relationship Id="rId46" Type="http://schemas.openxmlformats.org/officeDocument/2006/relationships/image" Target="../media/image1020.png"/><Relationship Id="rId59" Type="http://schemas.openxmlformats.org/officeDocument/2006/relationships/customXml" Target="../ink/ink247.xml"/><Relationship Id="rId67" Type="http://schemas.openxmlformats.org/officeDocument/2006/relationships/customXml" Target="../ink/ink251.xml"/><Relationship Id="rId103" Type="http://schemas.openxmlformats.org/officeDocument/2006/relationships/customXml" Target="../ink/ink269.xml"/><Relationship Id="rId41" Type="http://schemas.openxmlformats.org/officeDocument/2006/relationships/customXml" Target="../ink/ink238.xml"/><Relationship Id="rId54" Type="http://schemas.openxmlformats.org/officeDocument/2006/relationships/image" Target="../media/image222.png"/><Relationship Id="rId62" Type="http://schemas.openxmlformats.org/officeDocument/2006/relationships/image" Target="../media/image226.png"/><Relationship Id="rId70" Type="http://schemas.openxmlformats.org/officeDocument/2006/relationships/customXml" Target="../ink/ink253.xml"/><Relationship Id="rId75" Type="http://schemas.openxmlformats.org/officeDocument/2006/relationships/image" Target="../media/image232.png"/><Relationship Id="rId83" Type="http://schemas.openxmlformats.org/officeDocument/2006/relationships/image" Target="../media/image236.png"/><Relationship Id="rId88" Type="http://schemas.openxmlformats.org/officeDocument/2006/relationships/image" Target="../media/image239.png"/><Relationship Id="rId91" Type="http://schemas.openxmlformats.org/officeDocument/2006/relationships/customXml" Target="../ink/ink263.xml"/><Relationship Id="rId96" Type="http://schemas.openxmlformats.org/officeDocument/2006/relationships/image" Target="../media/image2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7.png"/><Relationship Id="rId49" Type="http://schemas.openxmlformats.org/officeDocument/2006/relationships/customXml" Target="../ink/ink242.xml"/><Relationship Id="rId57" Type="http://schemas.openxmlformats.org/officeDocument/2006/relationships/customXml" Target="../ink/ink246.xml"/><Relationship Id="rId106" Type="http://schemas.openxmlformats.org/officeDocument/2006/relationships/image" Target="../media/image248.png"/><Relationship Id="rId10" Type="http://schemas.openxmlformats.org/officeDocument/2006/relationships/image" Target="../media/image218.png"/><Relationship Id="rId44" Type="http://schemas.openxmlformats.org/officeDocument/2006/relationships/image" Target="../media/image1010.png"/><Relationship Id="rId52" Type="http://schemas.openxmlformats.org/officeDocument/2006/relationships/image" Target="../media/image221.png"/><Relationship Id="rId60" Type="http://schemas.openxmlformats.org/officeDocument/2006/relationships/image" Target="../media/image225.png"/><Relationship Id="rId65" Type="http://schemas.openxmlformats.org/officeDocument/2006/relationships/customXml" Target="../ink/ink250.xml"/><Relationship Id="rId73" Type="http://schemas.openxmlformats.org/officeDocument/2006/relationships/image" Target="../media/image231.png"/><Relationship Id="rId78" Type="http://schemas.openxmlformats.org/officeDocument/2006/relationships/customXml" Target="../ink/ink257.xml"/><Relationship Id="rId81" Type="http://schemas.openxmlformats.org/officeDocument/2006/relationships/image" Target="../media/image235.png"/><Relationship Id="rId86" Type="http://schemas.openxmlformats.org/officeDocument/2006/relationships/image" Target="../media/image238.png"/><Relationship Id="rId94" Type="http://schemas.openxmlformats.org/officeDocument/2006/relationships/image" Target="../media/image242.png"/><Relationship Id="rId99" Type="http://schemas.openxmlformats.org/officeDocument/2006/relationships/customXml" Target="../ink/ink267.xml"/><Relationship Id="rId101" Type="http://schemas.openxmlformats.org/officeDocument/2006/relationships/customXml" Target="../ink/ink268.xml"/><Relationship Id="rId4" Type="http://schemas.openxmlformats.org/officeDocument/2006/relationships/image" Target="../media/image1100.png"/><Relationship Id="rId9" Type="http://schemas.openxmlformats.org/officeDocument/2006/relationships/image" Target="../media/image109.png"/><Relationship Id="rId50" Type="http://schemas.openxmlformats.org/officeDocument/2006/relationships/image" Target="../media/image220.png"/><Relationship Id="rId55" Type="http://schemas.openxmlformats.org/officeDocument/2006/relationships/customXml" Target="../ink/ink245.xml"/><Relationship Id="rId76" Type="http://schemas.openxmlformats.org/officeDocument/2006/relationships/customXml" Target="../ink/ink256.xml"/><Relationship Id="rId97" Type="http://schemas.openxmlformats.org/officeDocument/2006/relationships/customXml" Target="../ink/ink266.xml"/><Relationship Id="rId104" Type="http://schemas.openxmlformats.org/officeDocument/2006/relationships/image" Target="../media/image247.png"/><Relationship Id="rId7" Type="http://schemas.openxmlformats.org/officeDocument/2006/relationships/image" Target="../media/image820.png"/><Relationship Id="rId71" Type="http://schemas.openxmlformats.org/officeDocument/2006/relationships/image" Target="../media/image230.png"/><Relationship Id="rId92" Type="http://schemas.openxmlformats.org/officeDocument/2006/relationships/image" Target="../media/image241.png"/><Relationship Id="rId2" Type="http://schemas.openxmlformats.org/officeDocument/2006/relationships/notesSlide" Target="../notesSlides/notesSlid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../media/image2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50.png"/><Relationship Id="rId5" Type="http://schemas.openxmlformats.org/officeDocument/2006/relationships/image" Target="../media/image611.png"/><Relationship Id="rId4" Type="http://schemas.openxmlformats.org/officeDocument/2006/relationships/customXml" Target="../ink/ink27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png"/><Relationship Id="rId18" Type="http://schemas.openxmlformats.org/officeDocument/2006/relationships/customXml" Target="../ink/ink5.xml"/><Relationship Id="rId21" Type="http://schemas.openxmlformats.org/officeDocument/2006/relationships/image" Target="../media/image14.png"/><Relationship Id="rId12" Type="http://schemas.openxmlformats.org/officeDocument/2006/relationships/customXml" Target="../ink/ink2.xml"/><Relationship Id="rId17" Type="http://schemas.openxmlformats.org/officeDocument/2006/relationships/image" Target="../media/image12.png"/><Relationship Id="rId2" Type="http://schemas.openxmlformats.org/officeDocument/2006/relationships/customXml" Target="../ink/ink1.xml"/><Relationship Id="rId16" Type="http://schemas.openxmlformats.org/officeDocument/2006/relationships/customXml" Target="../ink/ink4.xml"/><Relationship Id="rId20" Type="http://schemas.openxmlformats.org/officeDocument/2006/relationships/customXml" Target="../ink/ink6.xml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11.png"/><Relationship Id="rId15" Type="http://schemas.openxmlformats.org/officeDocument/2006/relationships/image" Target="../media/image10.png"/><Relationship Id="rId23" Type="http://schemas.openxmlformats.org/officeDocument/2006/relationships/image" Target="../media/image15.png"/><Relationship Id="rId19" Type="http://schemas.openxmlformats.org/officeDocument/2006/relationships/image" Target="../media/image13.png"/><Relationship Id="rId14" Type="http://schemas.openxmlformats.org/officeDocument/2006/relationships/customXml" Target="../ink/ink3.xml"/><Relationship Id="rId22" Type="http://schemas.openxmlformats.org/officeDocument/2006/relationships/customXml" Target="../ink/ink7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7.png"/><Relationship Id="rId18" Type="http://schemas.openxmlformats.org/officeDocument/2006/relationships/customXml" Target="../ink/ink14.xml"/><Relationship Id="rId26" Type="http://schemas.openxmlformats.org/officeDocument/2006/relationships/customXml" Target="../ink/ink18.xml"/><Relationship Id="rId39" Type="http://schemas.openxmlformats.org/officeDocument/2006/relationships/image" Target="../media/image30.png"/><Relationship Id="rId21" Type="http://schemas.openxmlformats.org/officeDocument/2006/relationships/image" Target="../media/image21.png"/><Relationship Id="rId34" Type="http://schemas.openxmlformats.org/officeDocument/2006/relationships/customXml" Target="../ink/ink22.xml"/><Relationship Id="rId42" Type="http://schemas.openxmlformats.org/officeDocument/2006/relationships/customXml" Target="../ink/ink26.xml"/><Relationship Id="rId7" Type="http://schemas.openxmlformats.org/officeDocument/2006/relationships/image" Target="../media/image310.png"/><Relationship Id="rId12" Type="http://schemas.openxmlformats.org/officeDocument/2006/relationships/customXml" Target="../ink/ink11.xml"/><Relationship Id="rId17" Type="http://schemas.openxmlformats.org/officeDocument/2006/relationships/image" Target="../media/image19.png"/><Relationship Id="rId25" Type="http://schemas.openxmlformats.org/officeDocument/2006/relationships/image" Target="../media/image23.png"/><Relationship Id="rId33" Type="http://schemas.openxmlformats.org/officeDocument/2006/relationships/image" Target="../media/image27.png"/><Relationship Id="rId38" Type="http://schemas.openxmlformats.org/officeDocument/2006/relationships/customXml" Target="../ink/ink24.xml"/><Relationship Id="rId2" Type="http://schemas.openxmlformats.org/officeDocument/2006/relationships/customXml" Target="../ink/ink8.xml"/><Relationship Id="rId16" Type="http://schemas.openxmlformats.org/officeDocument/2006/relationships/customXml" Target="../ink/ink13.xml"/><Relationship Id="rId20" Type="http://schemas.openxmlformats.org/officeDocument/2006/relationships/customXml" Target="../ink/ink15.xml"/><Relationship Id="rId29" Type="http://schemas.openxmlformats.org/officeDocument/2006/relationships/image" Target="../media/image25.png"/><Relationship Id="rId41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16.png"/><Relationship Id="rId24" Type="http://schemas.openxmlformats.org/officeDocument/2006/relationships/customXml" Target="../ink/ink17.xml"/><Relationship Id="rId32" Type="http://schemas.openxmlformats.org/officeDocument/2006/relationships/customXml" Target="../ink/ink21.xml"/><Relationship Id="rId37" Type="http://schemas.openxmlformats.org/officeDocument/2006/relationships/image" Target="../media/image29.png"/><Relationship Id="rId40" Type="http://schemas.openxmlformats.org/officeDocument/2006/relationships/customXml" Target="../ink/ink25.xml"/><Relationship Id="rId15" Type="http://schemas.openxmlformats.org/officeDocument/2006/relationships/image" Target="../media/image18.png"/><Relationship Id="rId23" Type="http://schemas.openxmlformats.org/officeDocument/2006/relationships/image" Target="../media/image22.png"/><Relationship Id="rId28" Type="http://schemas.openxmlformats.org/officeDocument/2006/relationships/customXml" Target="../ink/ink19.xml"/><Relationship Id="rId36" Type="http://schemas.openxmlformats.org/officeDocument/2006/relationships/customXml" Target="../ink/ink23.xml"/><Relationship Id="rId10" Type="http://schemas.openxmlformats.org/officeDocument/2006/relationships/customXml" Target="../ink/ink10.xml"/><Relationship Id="rId19" Type="http://schemas.openxmlformats.org/officeDocument/2006/relationships/image" Target="../media/image20.png"/><Relationship Id="rId31" Type="http://schemas.openxmlformats.org/officeDocument/2006/relationships/image" Target="../media/image26.png"/><Relationship Id="rId9" Type="http://schemas.openxmlformats.org/officeDocument/2006/relationships/image" Target="../media/image611.png"/><Relationship Id="rId14" Type="http://schemas.openxmlformats.org/officeDocument/2006/relationships/customXml" Target="../ink/ink12.xml"/><Relationship Id="rId22" Type="http://schemas.openxmlformats.org/officeDocument/2006/relationships/customXml" Target="../ink/ink16.xml"/><Relationship Id="rId27" Type="http://schemas.openxmlformats.org/officeDocument/2006/relationships/image" Target="../media/image24.png"/><Relationship Id="rId30" Type="http://schemas.openxmlformats.org/officeDocument/2006/relationships/customXml" Target="../ink/ink20.xml"/><Relationship Id="rId35" Type="http://schemas.openxmlformats.org/officeDocument/2006/relationships/image" Target="../media/image28.png"/><Relationship Id="rId43" Type="http://schemas.openxmlformats.org/officeDocument/2006/relationships/image" Target="../media/image32.png"/><Relationship Id="rId8" Type="http://schemas.openxmlformats.org/officeDocument/2006/relationships/customXml" Target="../ink/ink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30.xml"/><Relationship Id="rId13" Type="http://schemas.openxmlformats.org/officeDocument/2006/relationships/image" Target="../media/image5.png"/><Relationship Id="rId18" Type="http://schemas.openxmlformats.org/officeDocument/2006/relationships/customXml" Target="../ink/ink35.xml"/><Relationship Id="rId26" Type="http://schemas.openxmlformats.org/officeDocument/2006/relationships/customXml" Target="../ink/ink39.xml"/><Relationship Id="rId3" Type="http://schemas.openxmlformats.org/officeDocument/2006/relationships/image" Target="../media/image611.png"/><Relationship Id="rId21" Type="http://schemas.openxmlformats.org/officeDocument/2006/relationships/image" Target="../media/image33.png"/><Relationship Id="rId7" Type="http://schemas.openxmlformats.org/officeDocument/2006/relationships/image" Target="../media/image2.png"/><Relationship Id="rId12" Type="http://schemas.openxmlformats.org/officeDocument/2006/relationships/customXml" Target="../ink/ink32.xml"/><Relationship Id="rId17" Type="http://schemas.openxmlformats.org/officeDocument/2006/relationships/image" Target="../media/image7.png"/><Relationship Id="rId25" Type="http://schemas.openxmlformats.org/officeDocument/2006/relationships/image" Target="../media/image35.png"/><Relationship Id="rId2" Type="http://schemas.openxmlformats.org/officeDocument/2006/relationships/customXml" Target="../ink/ink27.xml"/><Relationship Id="rId16" Type="http://schemas.openxmlformats.org/officeDocument/2006/relationships/customXml" Target="../ink/ink34.xml"/><Relationship Id="rId20" Type="http://schemas.openxmlformats.org/officeDocument/2006/relationships/customXml" Target="../ink/ink36.xml"/><Relationship Id="rId29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9.xml"/><Relationship Id="rId11" Type="http://schemas.openxmlformats.org/officeDocument/2006/relationships/image" Target="../media/image4.png"/><Relationship Id="rId24" Type="http://schemas.openxmlformats.org/officeDocument/2006/relationships/customXml" Target="../ink/ink38.xml"/><Relationship Id="rId5" Type="http://schemas.openxmlformats.org/officeDocument/2006/relationships/image" Target="../media/image1.png"/><Relationship Id="rId15" Type="http://schemas.openxmlformats.org/officeDocument/2006/relationships/image" Target="../media/image6.png"/><Relationship Id="rId23" Type="http://schemas.openxmlformats.org/officeDocument/2006/relationships/image" Target="../media/image34.png"/><Relationship Id="rId28" Type="http://schemas.openxmlformats.org/officeDocument/2006/relationships/customXml" Target="../ink/ink40.xml"/><Relationship Id="rId10" Type="http://schemas.openxmlformats.org/officeDocument/2006/relationships/customXml" Target="../ink/ink31.xml"/><Relationship Id="rId19" Type="http://schemas.openxmlformats.org/officeDocument/2006/relationships/image" Target="../media/image8.png"/><Relationship Id="rId31" Type="http://schemas.openxmlformats.org/officeDocument/2006/relationships/image" Target="../media/image38.png"/><Relationship Id="rId4" Type="http://schemas.openxmlformats.org/officeDocument/2006/relationships/customXml" Target="../ink/ink28.xml"/><Relationship Id="rId9" Type="http://schemas.openxmlformats.org/officeDocument/2006/relationships/image" Target="../media/image3.png"/><Relationship Id="rId14" Type="http://schemas.openxmlformats.org/officeDocument/2006/relationships/customXml" Target="../ink/ink33.xml"/><Relationship Id="rId22" Type="http://schemas.openxmlformats.org/officeDocument/2006/relationships/customXml" Target="../ink/ink37.xml"/><Relationship Id="rId27" Type="http://schemas.openxmlformats.org/officeDocument/2006/relationships/image" Target="../media/image36.png"/><Relationship Id="rId30" Type="http://schemas.openxmlformats.org/officeDocument/2006/relationships/customXml" Target="../ink/ink4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45.xml"/><Relationship Id="rId13" Type="http://schemas.openxmlformats.org/officeDocument/2006/relationships/image" Target="../media/image41.png"/><Relationship Id="rId18" Type="http://schemas.openxmlformats.org/officeDocument/2006/relationships/customXml" Target="../ink/ink50.xml"/><Relationship Id="rId3" Type="http://schemas.openxmlformats.org/officeDocument/2006/relationships/image" Target="../media/image1100.png"/><Relationship Id="rId21" Type="http://schemas.openxmlformats.org/officeDocument/2006/relationships/image" Target="../media/image45.png"/><Relationship Id="rId7" Type="http://schemas.openxmlformats.org/officeDocument/2006/relationships/image" Target="../media/image311.png"/><Relationship Id="rId12" Type="http://schemas.openxmlformats.org/officeDocument/2006/relationships/customXml" Target="../ink/ink47.xml"/><Relationship Id="rId17" Type="http://schemas.openxmlformats.org/officeDocument/2006/relationships/image" Target="../media/image43.png"/><Relationship Id="rId25" Type="http://schemas.openxmlformats.org/officeDocument/2006/relationships/image" Target="../media/image47.png"/><Relationship Id="rId2" Type="http://schemas.openxmlformats.org/officeDocument/2006/relationships/customXml" Target="../ink/ink42.xml"/><Relationship Id="rId16" Type="http://schemas.openxmlformats.org/officeDocument/2006/relationships/customXml" Target="../ink/ink49.xml"/><Relationship Id="rId20" Type="http://schemas.openxmlformats.org/officeDocument/2006/relationships/customXml" Target="../ink/ink5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4.xml"/><Relationship Id="rId11" Type="http://schemas.openxmlformats.org/officeDocument/2006/relationships/image" Target="../media/image40.png"/><Relationship Id="rId24" Type="http://schemas.openxmlformats.org/officeDocument/2006/relationships/customXml" Target="../ink/ink53.xml"/><Relationship Id="rId5" Type="http://schemas.openxmlformats.org/officeDocument/2006/relationships/image" Target="../media/image250.png"/><Relationship Id="rId15" Type="http://schemas.openxmlformats.org/officeDocument/2006/relationships/image" Target="../media/image42.png"/><Relationship Id="rId23" Type="http://schemas.openxmlformats.org/officeDocument/2006/relationships/image" Target="../media/image46.png"/><Relationship Id="rId10" Type="http://schemas.openxmlformats.org/officeDocument/2006/relationships/customXml" Target="../ink/ink46.xml"/><Relationship Id="rId19" Type="http://schemas.openxmlformats.org/officeDocument/2006/relationships/image" Target="../media/image44.png"/><Relationship Id="rId4" Type="http://schemas.openxmlformats.org/officeDocument/2006/relationships/customXml" Target="../ink/ink43.xml"/><Relationship Id="rId9" Type="http://schemas.openxmlformats.org/officeDocument/2006/relationships/image" Target="../media/image39.png"/><Relationship Id="rId14" Type="http://schemas.openxmlformats.org/officeDocument/2006/relationships/customXml" Target="../ink/ink48.xml"/><Relationship Id="rId22" Type="http://schemas.openxmlformats.org/officeDocument/2006/relationships/customXml" Target="../ink/ink52.xml"/></Relationships>
</file>

<file path=ppt/slides/_rels/slide6.xml.rels><?xml version="1.0" encoding="UTF-8" standalone="yes"?>
<Relationships xmlns="http://schemas.openxmlformats.org/package/2006/relationships"><Relationship Id="rId55" Type="http://schemas.openxmlformats.org/officeDocument/2006/relationships/image" Target="../media/image50.png"/><Relationship Id="rId63" Type="http://schemas.openxmlformats.org/officeDocument/2006/relationships/image" Target="../media/image53.png"/><Relationship Id="rId68" Type="http://schemas.openxmlformats.org/officeDocument/2006/relationships/customXml" Target="../ink/ink60.xml"/><Relationship Id="rId76" Type="http://schemas.openxmlformats.org/officeDocument/2006/relationships/customXml" Target="../ink/ink63.xml"/><Relationship Id="rId89" Type="http://schemas.openxmlformats.org/officeDocument/2006/relationships/image" Target="../media/image51.png"/><Relationship Id="rId67" Type="http://schemas.openxmlformats.org/officeDocument/2006/relationships/image" Target="../media/image55.png"/><Relationship Id="rId71" Type="http://schemas.openxmlformats.org/officeDocument/2006/relationships/image" Target="../media/image57.png"/><Relationship Id="rId92" Type="http://schemas.openxmlformats.org/officeDocument/2006/relationships/customXml" Target="../ink/ink68.xml"/><Relationship Id="rId2" Type="http://schemas.openxmlformats.org/officeDocument/2006/relationships/customXml" Target="../ink/ink54.xml"/><Relationship Id="rId62" Type="http://schemas.openxmlformats.org/officeDocument/2006/relationships/customXml" Target="../ink/ink57.xml"/><Relationship Id="rId75" Type="http://schemas.openxmlformats.org/officeDocument/2006/relationships/image" Target="../media/image59.png"/><Relationship Id="rId88" Type="http://schemas.openxmlformats.org/officeDocument/2006/relationships/customXml" Target="../ink/ink66.xml"/><Relationship Id="rId91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6" Type="http://schemas.openxmlformats.org/officeDocument/2006/relationships/customXml" Target="../ink/ink59.xml"/><Relationship Id="rId74" Type="http://schemas.openxmlformats.org/officeDocument/2006/relationships/customXml" Target="../ink/ink62.xml"/><Relationship Id="rId87" Type="http://schemas.openxmlformats.org/officeDocument/2006/relationships/image" Target="../media/image49.png"/><Relationship Id="rId28" Type="http://schemas.openxmlformats.org/officeDocument/2006/relationships/customXml" Target="../ink/ink55.xml"/><Relationship Id="rId61" Type="http://schemas.openxmlformats.org/officeDocument/2006/relationships/image" Target="../media/image52.png"/><Relationship Id="rId90" Type="http://schemas.openxmlformats.org/officeDocument/2006/relationships/customXml" Target="../ink/ink67.xml"/><Relationship Id="rId95" Type="http://schemas.openxmlformats.org/officeDocument/2006/relationships/image" Target="../media/image61.png"/><Relationship Id="rId65" Type="http://schemas.openxmlformats.org/officeDocument/2006/relationships/image" Target="../media/image54.png"/><Relationship Id="rId73" Type="http://schemas.openxmlformats.org/officeDocument/2006/relationships/image" Target="../media/image58.png"/><Relationship Id="rId78" Type="http://schemas.openxmlformats.org/officeDocument/2006/relationships/customXml" Target="../ink/ink64.xml"/><Relationship Id="rId86" Type="http://schemas.openxmlformats.org/officeDocument/2006/relationships/customXml" Target="../ink/ink65.xml"/><Relationship Id="rId94" Type="http://schemas.openxmlformats.org/officeDocument/2006/relationships/customXml" Target="../ink/ink69.xml"/><Relationship Id="rId27" Type="http://schemas.openxmlformats.org/officeDocument/2006/relationships/image" Target="../media/image611.png"/><Relationship Id="rId56" Type="http://schemas.openxmlformats.org/officeDocument/2006/relationships/customXml" Target="../ink/ink56.xml"/><Relationship Id="rId64" Type="http://schemas.openxmlformats.org/officeDocument/2006/relationships/customXml" Target="../ink/ink58.xml"/><Relationship Id="rId77" Type="http://schemas.openxmlformats.org/officeDocument/2006/relationships/image" Target="../media/image48.png"/><Relationship Id="rId72" Type="http://schemas.openxmlformats.org/officeDocument/2006/relationships/customXml" Target="../ink/ink61.xml"/><Relationship Id="rId85" Type="http://schemas.openxmlformats.org/officeDocument/2006/relationships/image" Target="../media/image64.png"/><Relationship Id="rId93" Type="http://schemas.openxmlformats.org/officeDocument/2006/relationships/image" Target="../media/image6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0.png"/><Relationship Id="rId13" Type="http://schemas.openxmlformats.org/officeDocument/2006/relationships/image" Target="../media/image67.png"/><Relationship Id="rId18" Type="http://schemas.openxmlformats.org/officeDocument/2006/relationships/customXml" Target="../ink/ink77.xml"/><Relationship Id="rId26" Type="http://schemas.openxmlformats.org/officeDocument/2006/relationships/customXml" Target="../ink/ink81.xml"/><Relationship Id="rId3" Type="http://schemas.openxmlformats.org/officeDocument/2006/relationships/customXml" Target="../ink/ink70.xml"/><Relationship Id="rId21" Type="http://schemas.openxmlformats.org/officeDocument/2006/relationships/image" Target="../media/image71.png"/><Relationship Id="rId7" Type="http://schemas.openxmlformats.org/officeDocument/2006/relationships/customXml" Target="../ink/ink71.xml"/><Relationship Id="rId12" Type="http://schemas.openxmlformats.org/officeDocument/2006/relationships/customXml" Target="../ink/ink74.xml"/><Relationship Id="rId17" Type="http://schemas.openxmlformats.org/officeDocument/2006/relationships/image" Target="../media/image69.png"/><Relationship Id="rId25" Type="http://schemas.openxmlformats.org/officeDocument/2006/relationships/image" Target="../media/image73.png"/><Relationship Id="rId2" Type="http://schemas.openxmlformats.org/officeDocument/2006/relationships/image" Target="../media/image160.png"/><Relationship Id="rId16" Type="http://schemas.openxmlformats.org/officeDocument/2006/relationships/customXml" Target="../ink/ink76.xml"/><Relationship Id="rId20" Type="http://schemas.openxmlformats.org/officeDocument/2006/relationships/customXml" Target="../ink/ink78.xml"/><Relationship Id="rId29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1.png"/><Relationship Id="rId11" Type="http://schemas.openxmlformats.org/officeDocument/2006/relationships/image" Target="../media/image66.png"/><Relationship Id="rId24" Type="http://schemas.openxmlformats.org/officeDocument/2006/relationships/customXml" Target="../ink/ink80.xml"/><Relationship Id="rId15" Type="http://schemas.openxmlformats.org/officeDocument/2006/relationships/image" Target="../media/image68.png"/><Relationship Id="rId23" Type="http://schemas.openxmlformats.org/officeDocument/2006/relationships/image" Target="../media/image72.png"/><Relationship Id="rId28" Type="http://schemas.openxmlformats.org/officeDocument/2006/relationships/customXml" Target="../ink/ink82.xml"/><Relationship Id="rId10" Type="http://schemas.openxmlformats.org/officeDocument/2006/relationships/customXml" Target="../ink/ink73.xml"/><Relationship Id="rId19" Type="http://schemas.openxmlformats.org/officeDocument/2006/relationships/image" Target="../media/image70.png"/><Relationship Id="rId31" Type="http://schemas.openxmlformats.org/officeDocument/2006/relationships/image" Target="../media/image63.png"/><Relationship Id="rId9" Type="http://schemas.openxmlformats.org/officeDocument/2006/relationships/customXml" Target="../ink/ink72.xml"/><Relationship Id="rId14" Type="http://schemas.openxmlformats.org/officeDocument/2006/relationships/customXml" Target="../ink/ink75.xml"/><Relationship Id="rId22" Type="http://schemas.openxmlformats.org/officeDocument/2006/relationships/customXml" Target="../ink/ink79.xml"/><Relationship Id="rId27" Type="http://schemas.openxmlformats.org/officeDocument/2006/relationships/image" Target="../media/image74.png"/><Relationship Id="rId30" Type="http://schemas.openxmlformats.org/officeDocument/2006/relationships/customXml" Target="../ink/ink83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customXml" Target="../ink/ink86.xml"/><Relationship Id="rId26" Type="http://schemas.openxmlformats.org/officeDocument/2006/relationships/customXml" Target="../ink/ink90.xml"/><Relationship Id="rId39" Type="http://schemas.openxmlformats.org/officeDocument/2006/relationships/image" Target="../media/image83.png"/><Relationship Id="rId34" Type="http://schemas.openxmlformats.org/officeDocument/2006/relationships/customXml" Target="../ink/ink94.xml"/><Relationship Id="rId42" Type="http://schemas.openxmlformats.org/officeDocument/2006/relationships/customXml" Target="../ink/ink98.xml"/><Relationship Id="rId47" Type="http://schemas.openxmlformats.org/officeDocument/2006/relationships/image" Target="../media/image87.png"/><Relationship Id="rId50" Type="http://schemas.openxmlformats.org/officeDocument/2006/relationships/customXml" Target="../ink/ink102.xml"/><Relationship Id="rId55" Type="http://schemas.openxmlformats.org/officeDocument/2006/relationships/image" Target="../media/image91.png"/><Relationship Id="rId7" Type="http://schemas.openxmlformats.org/officeDocument/2006/relationships/customXml" Target="../ink/ink85.xml"/><Relationship Id="rId2" Type="http://schemas.openxmlformats.org/officeDocument/2006/relationships/notesSlide" Target="../notesSlides/notesSlide1.xml"/><Relationship Id="rId29" Type="http://schemas.openxmlformats.org/officeDocument/2006/relationships/image" Target="../media/image7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0.png"/><Relationship Id="rId24" Type="http://schemas.openxmlformats.org/officeDocument/2006/relationships/customXml" Target="../ink/ink89.xml"/><Relationship Id="rId32" Type="http://schemas.openxmlformats.org/officeDocument/2006/relationships/customXml" Target="../ink/ink93.xml"/><Relationship Id="rId37" Type="http://schemas.openxmlformats.org/officeDocument/2006/relationships/image" Target="../media/image82.png"/><Relationship Id="rId40" Type="http://schemas.openxmlformats.org/officeDocument/2006/relationships/customXml" Target="../ink/ink97.xml"/><Relationship Id="rId45" Type="http://schemas.openxmlformats.org/officeDocument/2006/relationships/image" Target="../media/image86.png"/><Relationship Id="rId53" Type="http://schemas.openxmlformats.org/officeDocument/2006/relationships/image" Target="../media/image90.png"/><Relationship Id="rId5" Type="http://schemas.openxmlformats.org/officeDocument/2006/relationships/customXml" Target="../ink/ink84.xml"/><Relationship Id="rId23" Type="http://schemas.openxmlformats.org/officeDocument/2006/relationships/customXml" Target="../ink/ink88.xml"/><Relationship Id="rId28" Type="http://schemas.openxmlformats.org/officeDocument/2006/relationships/customXml" Target="../ink/ink91.xml"/><Relationship Id="rId36" Type="http://schemas.openxmlformats.org/officeDocument/2006/relationships/customXml" Target="../ink/ink95.xml"/><Relationship Id="rId49" Type="http://schemas.openxmlformats.org/officeDocument/2006/relationships/image" Target="../media/image88.png"/><Relationship Id="rId10" Type="http://schemas.openxmlformats.org/officeDocument/2006/relationships/image" Target="../media/image560.png"/><Relationship Id="rId31" Type="http://schemas.openxmlformats.org/officeDocument/2006/relationships/image" Target="../media/image79.png"/><Relationship Id="rId44" Type="http://schemas.openxmlformats.org/officeDocument/2006/relationships/customXml" Target="../ink/ink99.xml"/><Relationship Id="rId52" Type="http://schemas.openxmlformats.org/officeDocument/2006/relationships/customXml" Target="../ink/ink103.xml"/><Relationship Id="rId4" Type="http://schemas.openxmlformats.org/officeDocument/2006/relationships/image" Target="../media/image75.png"/><Relationship Id="rId14" Type="http://schemas.openxmlformats.org/officeDocument/2006/relationships/customXml" Target="../ink/ink87.xml"/><Relationship Id="rId22" Type="http://schemas.openxmlformats.org/officeDocument/2006/relationships/image" Target="../media/image16.png"/><Relationship Id="rId27" Type="http://schemas.openxmlformats.org/officeDocument/2006/relationships/image" Target="../media/image77.png"/><Relationship Id="rId30" Type="http://schemas.openxmlformats.org/officeDocument/2006/relationships/customXml" Target="../ink/ink92.xml"/><Relationship Id="rId35" Type="http://schemas.openxmlformats.org/officeDocument/2006/relationships/image" Target="../media/image81.png"/><Relationship Id="rId43" Type="http://schemas.openxmlformats.org/officeDocument/2006/relationships/image" Target="../media/image85.png"/><Relationship Id="rId48" Type="http://schemas.openxmlformats.org/officeDocument/2006/relationships/customXml" Target="../ink/ink101.xml"/><Relationship Id="rId51" Type="http://schemas.openxmlformats.org/officeDocument/2006/relationships/image" Target="../media/image89.png"/><Relationship Id="rId3" Type="http://schemas.openxmlformats.org/officeDocument/2006/relationships/image" Target="../media/image65.png"/><Relationship Id="rId12" Type="http://schemas.openxmlformats.org/officeDocument/2006/relationships/image" Target="../media/image270.png"/><Relationship Id="rId25" Type="http://schemas.openxmlformats.org/officeDocument/2006/relationships/image" Target="../media/image76.png"/><Relationship Id="rId33" Type="http://schemas.openxmlformats.org/officeDocument/2006/relationships/image" Target="../media/image80.png"/><Relationship Id="rId38" Type="http://schemas.openxmlformats.org/officeDocument/2006/relationships/customXml" Target="../ink/ink96.xml"/><Relationship Id="rId46" Type="http://schemas.openxmlformats.org/officeDocument/2006/relationships/customXml" Target="../ink/ink100.xml"/><Relationship Id="rId41" Type="http://schemas.openxmlformats.org/officeDocument/2006/relationships/image" Target="../media/image84.png"/><Relationship Id="rId54" Type="http://schemas.openxmlformats.org/officeDocument/2006/relationships/customXml" Target="../ink/ink104.xml"/></Relationships>
</file>

<file path=ppt/slides/_rels/slide9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6.png"/><Relationship Id="rId39" Type="http://schemas.openxmlformats.org/officeDocument/2006/relationships/image" Target="../media/image99.png"/><Relationship Id="rId51" Type="http://schemas.openxmlformats.org/officeDocument/2006/relationships/image" Target="../media/image105.png"/><Relationship Id="rId3" Type="http://schemas.openxmlformats.org/officeDocument/2006/relationships/image" Target="../media/image92.png"/><Relationship Id="rId34" Type="http://schemas.openxmlformats.org/officeDocument/2006/relationships/customXml" Target="../ink/ink109.xml"/><Relationship Id="rId42" Type="http://schemas.openxmlformats.org/officeDocument/2006/relationships/customXml" Target="../ink/ink113.xml"/><Relationship Id="rId47" Type="http://schemas.openxmlformats.org/officeDocument/2006/relationships/image" Target="../media/image103.png"/><Relationship Id="rId50" Type="http://schemas.openxmlformats.org/officeDocument/2006/relationships/customXml" Target="../ink/ink117.xml"/><Relationship Id="rId7" Type="http://schemas.openxmlformats.org/officeDocument/2006/relationships/customXml" Target="../ink/ink106.xml"/><Relationship Id="rId33" Type="http://schemas.openxmlformats.org/officeDocument/2006/relationships/image" Target="../media/image96.png"/><Relationship Id="rId38" Type="http://schemas.openxmlformats.org/officeDocument/2006/relationships/customXml" Target="../ink/ink111.xml"/><Relationship Id="rId46" Type="http://schemas.openxmlformats.org/officeDocument/2006/relationships/customXml" Target="../ink/ink115.xml"/><Relationship Id="rId2" Type="http://schemas.openxmlformats.org/officeDocument/2006/relationships/notesSlide" Target="../notesSlides/notesSlide2.xml"/><Relationship Id="rId29" Type="http://schemas.openxmlformats.org/officeDocument/2006/relationships/image" Target="../media/image330.png"/><Relationship Id="rId41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0.png"/><Relationship Id="rId32" Type="http://schemas.openxmlformats.org/officeDocument/2006/relationships/customXml" Target="../ink/ink108.xml"/><Relationship Id="rId37" Type="http://schemas.openxmlformats.org/officeDocument/2006/relationships/image" Target="../media/image98.png"/><Relationship Id="rId40" Type="http://schemas.openxmlformats.org/officeDocument/2006/relationships/customXml" Target="../ink/ink112.xml"/><Relationship Id="rId45" Type="http://schemas.openxmlformats.org/officeDocument/2006/relationships/image" Target="../media/image102.png"/><Relationship Id="rId28" Type="http://schemas.openxmlformats.org/officeDocument/2006/relationships/image" Target="../media/image94.png"/><Relationship Id="rId36" Type="http://schemas.openxmlformats.org/officeDocument/2006/relationships/customXml" Target="../ink/ink110.xml"/><Relationship Id="rId49" Type="http://schemas.openxmlformats.org/officeDocument/2006/relationships/image" Target="../media/image104.png"/><Relationship Id="rId31" Type="http://schemas.openxmlformats.org/officeDocument/2006/relationships/image" Target="../media/image95.png"/><Relationship Id="rId44" Type="http://schemas.openxmlformats.org/officeDocument/2006/relationships/customXml" Target="../ink/ink114.xml"/><Relationship Id="rId4" Type="http://schemas.openxmlformats.org/officeDocument/2006/relationships/customXml" Target="../ink/ink105.xml"/><Relationship Id="rId27" Type="http://schemas.openxmlformats.org/officeDocument/2006/relationships/image" Target="../media/image93.png"/><Relationship Id="rId30" Type="http://schemas.openxmlformats.org/officeDocument/2006/relationships/customXml" Target="../ink/ink107.xml"/><Relationship Id="rId35" Type="http://schemas.openxmlformats.org/officeDocument/2006/relationships/image" Target="../media/image97.png"/><Relationship Id="rId43" Type="http://schemas.openxmlformats.org/officeDocument/2006/relationships/image" Target="../media/image101.png"/><Relationship Id="rId48" Type="http://schemas.openxmlformats.org/officeDocument/2006/relationships/customXml" Target="../ink/ink1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E0E8F-CAC2-4F85-1145-ED253CF40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Week 9  Lab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A8D58-BE93-7DD8-D2BC-47776E229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>
                <a:solidFill>
                  <a:srgbClr val="EE0000"/>
                </a:solidFill>
              </a:rPr>
              <a:t>Part A </a:t>
            </a:r>
          </a:p>
          <a:p>
            <a:pPr marL="0" indent="0">
              <a:buNone/>
            </a:pPr>
            <a:r>
              <a:rPr lang="en-US" dirty="0"/>
              <a:t>Question 1, 2 &amp; 3 (Questions similar to </a:t>
            </a:r>
            <a:r>
              <a:rPr lang="en-US" dirty="0">
                <a:solidFill>
                  <a:srgbClr val="EE0000"/>
                </a:solidFill>
              </a:rPr>
              <a:t>Lab-8</a:t>
            </a:r>
            <a:r>
              <a:rPr lang="en-US" dirty="0"/>
              <a:t>)</a:t>
            </a:r>
          </a:p>
          <a:p>
            <a:pPr marL="457200" lvl="1" indent="0">
              <a:buNone/>
            </a:pPr>
            <a:endParaRPr lang="en-US" dirty="0">
              <a:solidFill>
                <a:srgbClr val="EE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EE0000"/>
                </a:solidFill>
              </a:rPr>
              <a:t>Part B :</a:t>
            </a:r>
          </a:p>
          <a:p>
            <a:pPr marL="0" indent="0">
              <a:buNone/>
            </a:pPr>
            <a:r>
              <a:rPr lang="en-US" dirty="0"/>
              <a:t>Question 4 &amp; 5</a:t>
            </a:r>
            <a:endParaRPr lang="en-US" dirty="0">
              <a:solidFill>
                <a:srgbClr val="EE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604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64A84-BA4D-8D3D-C128-9CC87524F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F1CFD-D02F-59F9-82ED-8BD10871D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573" y="-95308"/>
            <a:ext cx="2830723" cy="723011"/>
          </a:xfrm>
        </p:spPr>
        <p:txBody>
          <a:bodyPr>
            <a:normAutofit/>
          </a:bodyPr>
          <a:lstStyle/>
          <a:p>
            <a:r>
              <a:rPr lang="en-US" sz="2800" dirty="0"/>
              <a:t>Questions 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1D64A1-28C5-A9E2-7B9B-79113F57E905}"/>
              </a:ext>
            </a:extLst>
          </p:cNvPr>
          <p:cNvSpPr txBox="1"/>
          <p:nvPr/>
        </p:nvSpPr>
        <p:spPr>
          <a:xfrm>
            <a:off x="0" y="984556"/>
            <a:ext cx="50806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342900" indent="-342900">
              <a:buAutoNum type="alphaLcParenBoth"/>
            </a:pPr>
            <a:r>
              <a:rPr lang="en-US" dirty="0">
                <a:solidFill>
                  <a:srgbClr val="EE0000"/>
                </a:solidFill>
              </a:rPr>
              <a:t>P(+b | +m)</a:t>
            </a:r>
          </a:p>
          <a:p>
            <a:r>
              <a:rPr lang="en-US" sz="2000" dirty="0"/>
              <a:t>       =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93E3975-51A0-C0D7-D5DC-214A4A51754A}"/>
                  </a:ext>
                </a:extLst>
              </p14:cNvPr>
              <p14:cNvContentPartPr/>
              <p14:nvPr/>
            </p14:nvContentPartPr>
            <p14:xfrm>
              <a:off x="4200495" y="28245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93E3975-51A0-C0D7-D5DC-214A4A51754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194375" y="22125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8" name="Ink 67">
                <a:extLst>
                  <a:ext uri="{FF2B5EF4-FFF2-40B4-BE49-F238E27FC236}">
                    <a16:creationId xmlns:a16="http://schemas.microsoft.com/office/drawing/2014/main" id="{A9C9117F-D09F-A706-15A8-35F48BC3E321}"/>
                  </a:ext>
                </a:extLst>
              </p14:cNvPr>
              <p14:cNvContentPartPr/>
              <p14:nvPr/>
            </p14:nvContentPartPr>
            <p14:xfrm>
              <a:off x="4238385" y="6752955"/>
              <a:ext cx="360" cy="360"/>
            </p14:xfrm>
          </p:contentPart>
        </mc:Choice>
        <mc:Fallback xmlns="">
          <p:pic>
            <p:nvPicPr>
              <p:cNvPr id="68" name="Ink 67">
                <a:extLst>
                  <a:ext uri="{FF2B5EF4-FFF2-40B4-BE49-F238E27FC236}">
                    <a16:creationId xmlns:a16="http://schemas.microsoft.com/office/drawing/2014/main" id="{A9C9117F-D09F-A706-15A8-35F48BC3E32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232265" y="6746835"/>
                <a:ext cx="12600" cy="12600"/>
              </a:xfrm>
              <a:prstGeom prst="rect">
                <a:avLst/>
              </a:prstGeom>
            </p:spPr>
          </p:pic>
        </mc:Fallback>
      </mc:AlternateContent>
      <p:pic>
        <p:nvPicPr>
          <p:cNvPr id="7" name="Picture 6" descr="A diagram of a legalized marijuana&#10;&#10;AI-generated content may be incorrect.">
            <a:extLst>
              <a:ext uri="{FF2B5EF4-FFF2-40B4-BE49-F238E27FC236}">
                <a16:creationId xmlns:a16="http://schemas.microsoft.com/office/drawing/2014/main" id="{A1C3C29C-0199-71ED-B303-50CE8DB975B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67608" y="748336"/>
            <a:ext cx="6265068" cy="448142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C1DC4444-7287-8212-21BD-D076FB0AFA6A}"/>
                  </a:ext>
                </a:extLst>
              </p14:cNvPr>
              <p14:cNvContentPartPr/>
              <p14:nvPr/>
            </p14:nvContentPartPr>
            <p14:xfrm>
              <a:off x="6174531" y="3855210"/>
              <a:ext cx="679680" cy="72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C1DC4444-7287-8212-21BD-D076FB0AFA6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120531" y="3639210"/>
                <a:ext cx="787320" cy="432000"/>
              </a:xfrm>
              <a:prstGeom prst="rect">
                <a:avLst/>
              </a:prstGeom>
            </p:spPr>
          </p:pic>
        </mc:Fallback>
      </mc:AlternateContent>
      <p:pic>
        <p:nvPicPr>
          <p:cNvPr id="5" name="Picture 4" descr="A screen shot of a computer&#10;&#10;AI-generated content may be incorrect.">
            <a:extLst>
              <a:ext uri="{FF2B5EF4-FFF2-40B4-BE49-F238E27FC236}">
                <a16:creationId xmlns:a16="http://schemas.microsoft.com/office/drawing/2014/main" id="{C89EC67B-D6E9-89D3-B3EC-1D51A7D3E2D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70325" y="152400"/>
            <a:ext cx="1629002" cy="1970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746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B2D717-C3A1-DAF3-E5E5-DE7428BED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0F476-A60F-0AC8-C268-5A7E13ABD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573" y="-95308"/>
            <a:ext cx="2830723" cy="723011"/>
          </a:xfrm>
        </p:spPr>
        <p:txBody>
          <a:bodyPr>
            <a:normAutofit/>
          </a:bodyPr>
          <a:lstStyle/>
          <a:p>
            <a:r>
              <a:rPr lang="en-US" sz="2800" dirty="0"/>
              <a:t>Questions 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69C1BBD-4CEA-F7C3-642F-5F5777ED48A3}"/>
                  </a:ext>
                </a:extLst>
              </p:cNvPr>
              <p:cNvSpPr txBox="1"/>
              <p:nvPr/>
            </p:nvSpPr>
            <p:spPr>
              <a:xfrm>
                <a:off x="226243" y="615841"/>
                <a:ext cx="11076134" cy="59344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EE0000"/>
                    </a:solidFill>
                  </a:rPr>
                  <a:t>(b)  P(+b)</a:t>
                </a:r>
              </a:p>
              <a:p>
                <a:r>
                  <a:rPr lang="en-US" dirty="0"/>
                  <a:t>       = </a:t>
                </a:r>
                <a:r>
                  <a:rPr lang="en-US" sz="1600" dirty="0"/>
                  <a:t>P(+G, +M, </a:t>
                </a:r>
                <a:r>
                  <a:rPr lang="en-US" sz="1600" dirty="0">
                    <a:solidFill>
                      <a:srgbClr val="EE0000"/>
                    </a:solidFill>
                  </a:rPr>
                  <a:t>+B</a:t>
                </a:r>
                <a:r>
                  <a:rPr lang="en-US" sz="1600" dirty="0"/>
                  <a:t>, +C) </a:t>
                </a:r>
                <a:r>
                  <a:rPr lang="en-US" sz="1600" dirty="0">
                    <a:solidFill>
                      <a:srgbClr val="0070C0"/>
                    </a:solidFill>
                  </a:rPr>
                  <a:t>+</a:t>
                </a:r>
                <a:r>
                  <a:rPr lang="en-US" sz="1600" dirty="0"/>
                  <a:t> P(+G, +M, </a:t>
                </a:r>
                <a:r>
                  <a:rPr lang="en-US" sz="1600" dirty="0">
                    <a:solidFill>
                      <a:srgbClr val="EE0000"/>
                    </a:solidFill>
                  </a:rPr>
                  <a:t>+B</a:t>
                </a:r>
                <a:r>
                  <a:rPr lang="en-US" sz="1600" dirty="0"/>
                  <a:t>, -C) </a:t>
                </a:r>
                <a:r>
                  <a:rPr lang="en-US" sz="1600" dirty="0">
                    <a:solidFill>
                      <a:srgbClr val="0070C0"/>
                    </a:solidFill>
                  </a:rPr>
                  <a:t>+ </a:t>
                </a:r>
                <a:r>
                  <a:rPr lang="en-US" sz="1600" dirty="0"/>
                  <a:t>P(+G, -M, </a:t>
                </a:r>
                <a:r>
                  <a:rPr lang="en-US" sz="1600" dirty="0">
                    <a:solidFill>
                      <a:srgbClr val="EE0000"/>
                    </a:solidFill>
                  </a:rPr>
                  <a:t>+B</a:t>
                </a:r>
                <a:r>
                  <a:rPr lang="en-US" sz="1600" dirty="0"/>
                  <a:t>, +C) </a:t>
                </a:r>
                <a:r>
                  <a:rPr lang="en-US" sz="1600" dirty="0">
                    <a:solidFill>
                      <a:srgbClr val="0070C0"/>
                    </a:solidFill>
                  </a:rPr>
                  <a:t>+ </a:t>
                </a:r>
                <a:r>
                  <a:rPr lang="en-US" sz="1600" dirty="0"/>
                  <a:t>P(+G, -M, </a:t>
                </a:r>
                <a:r>
                  <a:rPr lang="en-US" sz="1600" dirty="0">
                    <a:solidFill>
                      <a:srgbClr val="EE0000"/>
                    </a:solidFill>
                  </a:rPr>
                  <a:t>+B</a:t>
                </a:r>
                <a:r>
                  <a:rPr lang="en-US" sz="1600" dirty="0"/>
                  <a:t>, -C)</a:t>
                </a:r>
              </a:p>
              <a:p>
                <a:r>
                  <a:rPr lang="en-US" sz="1600" dirty="0"/>
                  <a:t>         </a:t>
                </a:r>
                <a:r>
                  <a:rPr lang="en-US" sz="1600" dirty="0">
                    <a:solidFill>
                      <a:srgbClr val="0070C0"/>
                    </a:solidFill>
                  </a:rPr>
                  <a:t>+ </a:t>
                </a:r>
                <a:r>
                  <a:rPr lang="en-US" sz="1600" dirty="0"/>
                  <a:t>P(-G, +M, </a:t>
                </a:r>
                <a:r>
                  <a:rPr lang="en-US" sz="1600" dirty="0">
                    <a:solidFill>
                      <a:srgbClr val="EE0000"/>
                    </a:solidFill>
                  </a:rPr>
                  <a:t>+B</a:t>
                </a:r>
                <a:r>
                  <a:rPr lang="en-US" sz="1600" dirty="0"/>
                  <a:t>, +C) </a:t>
                </a:r>
                <a:r>
                  <a:rPr lang="en-US" sz="1600" dirty="0">
                    <a:solidFill>
                      <a:srgbClr val="0070C0"/>
                    </a:solidFill>
                  </a:rPr>
                  <a:t>+ </a:t>
                </a:r>
                <a:r>
                  <a:rPr lang="en-US" sz="1600" dirty="0"/>
                  <a:t>P(-G, +M, </a:t>
                </a:r>
                <a:r>
                  <a:rPr lang="en-US" sz="1600" dirty="0">
                    <a:solidFill>
                      <a:srgbClr val="EE0000"/>
                    </a:solidFill>
                  </a:rPr>
                  <a:t>+B</a:t>
                </a:r>
                <a:r>
                  <a:rPr lang="en-US" sz="1600" dirty="0"/>
                  <a:t>, -C) </a:t>
                </a:r>
                <a:r>
                  <a:rPr lang="en-US" sz="1600" dirty="0">
                    <a:solidFill>
                      <a:srgbClr val="0070C0"/>
                    </a:solidFill>
                  </a:rPr>
                  <a:t>+ </a:t>
                </a:r>
                <a:r>
                  <a:rPr lang="en-US" sz="1600" dirty="0"/>
                  <a:t>P(-G, -M, </a:t>
                </a:r>
                <a:r>
                  <a:rPr lang="en-US" sz="1600" dirty="0">
                    <a:solidFill>
                      <a:srgbClr val="EE0000"/>
                    </a:solidFill>
                  </a:rPr>
                  <a:t>+B</a:t>
                </a:r>
                <a:r>
                  <a:rPr lang="en-US" sz="1600" dirty="0"/>
                  <a:t>, +C) </a:t>
                </a:r>
                <a:r>
                  <a:rPr lang="en-US" sz="1600" dirty="0">
                    <a:solidFill>
                      <a:srgbClr val="0070C0"/>
                    </a:solidFill>
                  </a:rPr>
                  <a:t>+ </a:t>
                </a:r>
                <a:r>
                  <a:rPr lang="en-US" sz="1600" dirty="0"/>
                  <a:t>P(-G, -M, </a:t>
                </a:r>
                <a:r>
                  <a:rPr lang="en-US" sz="1600" dirty="0">
                    <a:solidFill>
                      <a:srgbClr val="EE0000"/>
                    </a:solidFill>
                  </a:rPr>
                  <a:t>+B</a:t>
                </a:r>
                <a:r>
                  <a:rPr lang="en-US" sz="1600" dirty="0"/>
                  <a:t>, -C)</a:t>
                </a:r>
              </a:p>
              <a:p>
                <a:endParaRPr lang="en-US" sz="1600" dirty="0"/>
              </a:p>
              <a:p>
                <a:r>
                  <a:rPr lang="en-US" sz="2000" dirty="0"/>
                  <a:t>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150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50</m:t>
                        </m:r>
                      </m:den>
                    </m:f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300</m:t>
                        </m:r>
                      </m:den>
                    </m:f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300</m:t>
                        </m:r>
                      </m:den>
                    </m:f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400</m:t>
                        </m:r>
                      </m:den>
                    </m:f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400</m:t>
                        </m:r>
                      </m:den>
                    </m:f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400</m:t>
                        </m:r>
                      </m:den>
                    </m:f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400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</a:t>
                </a:r>
              </a:p>
              <a:p>
                <a:endParaRPr lang="en-US" sz="2000" dirty="0"/>
              </a:p>
              <a:p>
                <a:r>
                  <a:rPr lang="en-US" sz="2000" dirty="0"/>
                  <a:t>       = </a:t>
                </a:r>
                <a:r>
                  <a:rPr lang="en-US" sz="2000" dirty="0">
                    <a:solidFill>
                      <a:srgbClr val="EE0000"/>
                    </a:solidFill>
                  </a:rPr>
                  <a:t>8</a:t>
                </a:r>
                <a:r>
                  <a:rPr lang="en-US" sz="2000" dirty="0">
                    <a:solidFill>
                      <a:schemeClr val="tx1"/>
                    </a:solidFill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150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000" b="0" i="0" smtClean="0">
                        <a:solidFill>
                          <a:srgbClr val="EE0000"/>
                        </a:solidFill>
                        <a:latin typeface="Cambria Math" panose="02040503050406030204" pitchFamily="18" charset="0"/>
                      </a:rPr>
                      <m:t>24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50</m:t>
                            </m:r>
                          </m:den>
                        </m:f>
                      </m:e>
                    </m:d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solidFill>
                          <a:srgbClr val="EE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300</m:t>
                            </m:r>
                          </m:den>
                        </m:f>
                      </m:e>
                    </m:d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solidFill>
                          <a:srgbClr val="EE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300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)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sz="2000" dirty="0" smtClean="0">
                        <a:solidFill>
                          <a:srgbClr val="EE0000"/>
                        </a:solidFill>
                      </a:rPr>
                      <m:t>3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400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</a:t>
                </a:r>
                <a:r>
                  <a:rPr lang="en-US" sz="2000" dirty="0">
                    <a:solidFill>
                      <a:srgbClr val="EE0000"/>
                    </a:solidFill>
                  </a:rPr>
                  <a:t>3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27</m:t>
                            </m:r>
                          </m:num>
                          <m:den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400</m:t>
                            </m:r>
                          </m:den>
                        </m:f>
                      </m:e>
                    </m:d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solidFill>
                          <a:srgbClr val="EE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27</m:t>
                            </m:r>
                          </m:num>
                          <m:den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400</m:t>
                            </m:r>
                          </m:den>
                        </m:f>
                      </m:e>
                    </m:d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solidFill>
                          <a:srgbClr val="EE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400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</a:t>
                </a:r>
              </a:p>
              <a:p>
                <a:endParaRPr lang="en-US" sz="2000" dirty="0">
                  <a:solidFill>
                    <a:schemeClr val="tx1"/>
                  </a:solidFill>
                </a:endParaRPr>
              </a:p>
              <a:p>
                <a:r>
                  <a:rPr lang="en-US" sz="2000" dirty="0"/>
                  <a:t>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1200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1200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1200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1200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1200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81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1200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81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1200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81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1200</m:t>
                        </m:r>
                      </m:den>
                    </m:f>
                  </m:oMath>
                </a14:m>
                <a:r>
                  <a:rPr lang="en-US" sz="2000" dirty="0"/>
                  <a:t> </a:t>
                </a:r>
              </a:p>
              <a:p>
                <a:r>
                  <a:rPr lang="en-US" sz="2000" dirty="0"/>
                  <a:t>       </a:t>
                </a:r>
                <a:br>
                  <a:rPr lang="en-US" sz="2000" dirty="0"/>
                </a:br>
                <a:r>
                  <a:rPr lang="en-US" sz="2000" dirty="0"/>
                  <a:t>        </a:t>
                </a:r>
                <a:r>
                  <a:rPr lang="en-US" sz="2000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31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endParaRPr lang="en-US" sz="2000" dirty="0"/>
              </a:p>
              <a:p>
                <a:endParaRPr lang="en-US" sz="2000" dirty="0"/>
              </a:p>
              <a:p>
                <a:endParaRPr lang="en-US" sz="2000" dirty="0"/>
              </a:p>
              <a:p>
                <a:endParaRPr lang="en-US" sz="2000" dirty="0"/>
              </a:p>
              <a:p>
                <a:endParaRPr lang="en-US" dirty="0"/>
              </a:p>
              <a:p>
                <a:endParaRPr lang="en-US" sz="2000" dirty="0"/>
              </a:p>
              <a:p>
                <a:endParaRPr lang="en-US" sz="2000" dirty="0"/>
              </a:p>
              <a:p>
                <a:endParaRPr lang="en-US" sz="20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69C1BBD-4CEA-F7C3-642F-5F5777ED48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243" y="615841"/>
                <a:ext cx="11076134" cy="5934445"/>
              </a:xfrm>
              <a:prstGeom prst="rect">
                <a:avLst/>
              </a:prstGeom>
              <a:blipFill>
                <a:blip r:embed="rId3"/>
                <a:stretch>
                  <a:fillRect l="-440" t="-4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1FC98EA-114E-B0E7-0083-141E3A32A876}"/>
                  </a:ext>
                </a:extLst>
              </p14:cNvPr>
              <p14:cNvContentPartPr/>
              <p14:nvPr/>
            </p14:nvContentPartPr>
            <p14:xfrm>
              <a:off x="4200495" y="28245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1FC98EA-114E-B0E7-0083-141E3A32A87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194375" y="22125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8" name="Ink 67">
                <a:extLst>
                  <a:ext uri="{FF2B5EF4-FFF2-40B4-BE49-F238E27FC236}">
                    <a16:creationId xmlns:a16="http://schemas.microsoft.com/office/drawing/2014/main" id="{7EC73A54-49E3-00B0-9BAC-B7797CC21BEC}"/>
                  </a:ext>
                </a:extLst>
              </p14:cNvPr>
              <p14:cNvContentPartPr/>
              <p14:nvPr/>
            </p14:nvContentPartPr>
            <p14:xfrm>
              <a:off x="4238385" y="6752955"/>
              <a:ext cx="360" cy="360"/>
            </p14:xfrm>
          </p:contentPart>
        </mc:Choice>
        <mc:Fallback xmlns="">
          <p:pic>
            <p:nvPicPr>
              <p:cNvPr id="68" name="Ink 67">
                <a:extLst>
                  <a:ext uri="{FF2B5EF4-FFF2-40B4-BE49-F238E27FC236}">
                    <a16:creationId xmlns:a16="http://schemas.microsoft.com/office/drawing/2014/main" id="{7EC73A54-49E3-00B0-9BAC-B7797CC21BE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232265" y="6746835"/>
                <a:ext cx="12600" cy="12600"/>
              </a:xfrm>
              <a:prstGeom prst="rect">
                <a:avLst/>
              </a:prstGeom>
            </p:spPr>
          </p:pic>
        </mc:Fallback>
      </mc:AlternateContent>
      <p:pic>
        <p:nvPicPr>
          <p:cNvPr id="5" name="Picture 4" descr="A table with numbers and symbols&#10;&#10;AI-generated content may be incorrect.">
            <a:extLst>
              <a:ext uri="{FF2B5EF4-FFF2-40B4-BE49-F238E27FC236}">
                <a16:creationId xmlns:a16="http://schemas.microsoft.com/office/drawing/2014/main" id="{57447D3C-F1DD-EE54-4FB1-5FFA9AA3288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6243" y="4524866"/>
            <a:ext cx="8630854" cy="2304889"/>
          </a:xfrm>
          <a:prstGeom prst="rect">
            <a:avLst/>
          </a:prstGeom>
        </p:spPr>
      </p:pic>
      <p:grpSp>
        <p:nvGrpSpPr>
          <p:cNvPr id="48" name="Group 47">
            <a:extLst>
              <a:ext uri="{FF2B5EF4-FFF2-40B4-BE49-F238E27FC236}">
                <a16:creationId xmlns:a16="http://schemas.microsoft.com/office/drawing/2014/main" id="{0DCAA891-3B31-CCB8-C779-18313ADEC108}"/>
              </a:ext>
            </a:extLst>
          </p:cNvPr>
          <p:cNvGrpSpPr/>
          <p:nvPr/>
        </p:nvGrpSpPr>
        <p:grpSpPr>
          <a:xfrm>
            <a:off x="7821531" y="2959890"/>
            <a:ext cx="815760" cy="640080"/>
            <a:chOff x="7821531" y="2959890"/>
            <a:chExt cx="815760" cy="640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8C4C5F6A-1ACD-6596-1C6B-D811EAE8861A}"/>
                    </a:ext>
                  </a:extLst>
                </p14:cNvPr>
                <p14:cNvContentPartPr/>
                <p14:nvPr/>
              </p14:nvContentPartPr>
              <p14:xfrm>
                <a:off x="7821531" y="2959890"/>
                <a:ext cx="87840" cy="9108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8C4C5F6A-1ACD-6596-1C6B-D811EAE8861A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815411" y="2953770"/>
                  <a:ext cx="100080" cy="10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24560A4B-C5DD-66B7-317C-A4A4AE3E4B0F}"/>
                    </a:ext>
                  </a:extLst>
                </p14:cNvPr>
                <p14:cNvContentPartPr/>
                <p14:nvPr/>
              </p14:nvContentPartPr>
              <p14:xfrm>
                <a:off x="7880931" y="2969250"/>
                <a:ext cx="275760" cy="6300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24560A4B-C5DD-66B7-317C-A4A4AE3E4B0F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7874811" y="2963130"/>
                  <a:ext cx="288000" cy="7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09E2216C-7B60-0CA5-1C9D-DF7DB884C0B3}"/>
                    </a:ext>
                  </a:extLst>
                </p14:cNvPr>
                <p14:cNvContentPartPr/>
                <p14:nvPr/>
              </p14:nvContentPartPr>
              <p14:xfrm>
                <a:off x="7927731" y="2987970"/>
                <a:ext cx="709560" cy="61200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09E2216C-7B60-0CA5-1C9D-DF7DB884C0B3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7921611" y="2981850"/>
                  <a:ext cx="721800" cy="62424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03B79CEC-1394-7027-5D60-A5DB39B4120F}"/>
              </a:ext>
            </a:extLst>
          </p:cNvPr>
          <p:cNvSpPr txBox="1"/>
          <p:nvPr/>
        </p:nvSpPr>
        <p:spPr>
          <a:xfrm>
            <a:off x="8705961" y="3370082"/>
            <a:ext cx="17341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solidFill>
                  <a:srgbClr val="EE0000"/>
                </a:solidFill>
              </a:rPr>
              <a:t>Transform all the denominators to the same value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EF2D429-C498-4133-4658-989B494BB8BB}"/>
              </a:ext>
            </a:extLst>
          </p:cNvPr>
          <p:cNvGrpSpPr/>
          <p:nvPr/>
        </p:nvGrpSpPr>
        <p:grpSpPr>
          <a:xfrm>
            <a:off x="3057345" y="4057170"/>
            <a:ext cx="350640" cy="250920"/>
            <a:chOff x="3057345" y="4057170"/>
            <a:chExt cx="350640" cy="250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E78CBC57-07CF-1FDA-C986-F4B5CBF75904}"/>
                    </a:ext>
                  </a:extLst>
                </p14:cNvPr>
                <p14:cNvContentPartPr/>
                <p14:nvPr/>
              </p14:nvContentPartPr>
              <p14:xfrm>
                <a:off x="3057345" y="4181010"/>
                <a:ext cx="180360" cy="19800"/>
              </p14:xfrm>
            </p:contentPart>
          </mc:Choice>
          <mc:Fallback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E78CBC57-07CF-1FDA-C986-F4B5CBF75904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3051225" y="4174890"/>
                  <a:ext cx="192600" cy="3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06DD7205-CD41-4050-D6DF-B1B1D65D721A}"/>
                    </a:ext>
                  </a:extLst>
                </p14:cNvPr>
                <p14:cNvContentPartPr/>
                <p14:nvPr/>
              </p14:nvContentPartPr>
              <p14:xfrm>
                <a:off x="3108825" y="4095690"/>
                <a:ext cx="25560" cy="21240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06DD7205-CD41-4050-D6DF-B1B1D65D721A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3102705" y="4089570"/>
                  <a:ext cx="37800" cy="22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E8500C97-9746-CF22-D0CC-CE3156CA932A}"/>
                    </a:ext>
                  </a:extLst>
                </p14:cNvPr>
                <p14:cNvContentPartPr/>
                <p14:nvPr/>
              </p14:nvContentPartPr>
              <p14:xfrm>
                <a:off x="3247785" y="4057530"/>
                <a:ext cx="13680" cy="20520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E8500C97-9746-CF22-D0CC-CE3156CA932A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241665" y="4051410"/>
                  <a:ext cx="25920" cy="21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697843BD-A40E-EEFD-7519-C44F63218D93}"/>
                    </a:ext>
                  </a:extLst>
                </p14:cNvPr>
                <p14:cNvContentPartPr/>
                <p14:nvPr/>
              </p14:nvContentPartPr>
              <p14:xfrm>
                <a:off x="3207105" y="4057170"/>
                <a:ext cx="200880" cy="20304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697843BD-A40E-EEFD-7519-C44F63218D93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3200985" y="4051050"/>
                  <a:ext cx="213120" cy="2152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B9AEF8E1-0B5C-BE46-ACB0-FBD244956B13}"/>
                  </a:ext>
                </a:extLst>
              </p14:cNvPr>
              <p14:cNvContentPartPr/>
              <p14:nvPr/>
            </p14:nvContentPartPr>
            <p14:xfrm>
              <a:off x="1295505" y="4924410"/>
              <a:ext cx="219240" cy="900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B9AEF8E1-0B5C-BE46-ACB0-FBD244956B13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1241505" y="4816410"/>
                <a:ext cx="326880" cy="22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0087B7F0-A74F-96CD-2BC4-FAEAE8C78245}"/>
                  </a:ext>
                </a:extLst>
              </p14:cNvPr>
              <p14:cNvContentPartPr/>
              <p14:nvPr/>
            </p14:nvContentPartPr>
            <p14:xfrm>
              <a:off x="2809665" y="4914690"/>
              <a:ext cx="781560" cy="1008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0087B7F0-A74F-96CD-2BC4-FAEAE8C78245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2755665" y="4806690"/>
                <a:ext cx="889200" cy="225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A30D3D0A-2D8E-5F13-A953-CB064E6EAE0F}"/>
                  </a:ext>
                </a:extLst>
              </p14:cNvPr>
              <p14:cNvContentPartPr/>
              <p14:nvPr/>
            </p14:nvContentPartPr>
            <p14:xfrm>
              <a:off x="1285785" y="5162370"/>
              <a:ext cx="294480" cy="36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A30D3D0A-2D8E-5F13-A953-CB064E6EAE0F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1231785" y="5054370"/>
                <a:ext cx="40212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2E1A01BA-E0E2-7FBF-0D11-B858691D066F}"/>
                  </a:ext>
                </a:extLst>
              </p14:cNvPr>
              <p14:cNvContentPartPr/>
              <p14:nvPr/>
            </p14:nvContentPartPr>
            <p14:xfrm>
              <a:off x="2876625" y="5142930"/>
              <a:ext cx="913320" cy="3924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2E1A01BA-E0E2-7FBF-0D11-B858691D066F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2822625" y="5034930"/>
                <a:ext cx="1020960" cy="25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3E8BDD45-DF4B-29CF-4C7D-54DB1A6C3C0D}"/>
                  </a:ext>
                </a:extLst>
              </p14:cNvPr>
              <p14:cNvContentPartPr/>
              <p14:nvPr/>
            </p14:nvContentPartPr>
            <p14:xfrm>
              <a:off x="1314225" y="5895690"/>
              <a:ext cx="171000" cy="36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3E8BDD45-DF4B-29CF-4C7D-54DB1A6C3C0D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1260225" y="5787690"/>
                <a:ext cx="27864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8C10C2E0-6E05-E074-4FD5-E0143B66C12B}"/>
                  </a:ext>
                </a:extLst>
              </p14:cNvPr>
              <p14:cNvContentPartPr/>
              <p14:nvPr/>
            </p14:nvContentPartPr>
            <p14:xfrm>
              <a:off x="2885985" y="5865450"/>
              <a:ext cx="696600" cy="49680"/>
            </p14:xfrm>
          </p:contentPart>
        </mc:Choice>
        <mc:Fallback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8C10C2E0-6E05-E074-4FD5-E0143B66C12B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2831985" y="5757450"/>
                <a:ext cx="804240" cy="265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8DFE90C6-4AEC-A203-1152-C8E7A77EA1A6}"/>
                  </a:ext>
                </a:extLst>
              </p14:cNvPr>
              <p14:cNvContentPartPr/>
              <p14:nvPr/>
            </p14:nvContentPartPr>
            <p14:xfrm>
              <a:off x="1314225" y="6117810"/>
              <a:ext cx="260280" cy="26640"/>
            </p14:xfrm>
          </p:contentPart>
        </mc:Choice>
        <mc:Fallback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8DFE90C6-4AEC-A203-1152-C8E7A77EA1A6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1260225" y="6010170"/>
                <a:ext cx="367920" cy="24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0B7D660D-04FD-CF64-780D-679BBB42C712}"/>
                  </a:ext>
                </a:extLst>
              </p14:cNvPr>
              <p14:cNvContentPartPr/>
              <p14:nvPr/>
            </p14:nvContentPartPr>
            <p14:xfrm>
              <a:off x="2819385" y="6171810"/>
              <a:ext cx="837360" cy="19800"/>
            </p14:xfrm>
          </p:contentPart>
        </mc:Choice>
        <mc:Fallback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0B7D660D-04FD-CF64-780D-679BBB42C712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2765385" y="6063810"/>
                <a:ext cx="945000" cy="235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23DA7F11-865B-D1E3-0F63-1F4FB0FE3FBA}"/>
                  </a:ext>
                </a:extLst>
              </p14:cNvPr>
              <p14:cNvContentPartPr/>
              <p14:nvPr/>
            </p14:nvContentPartPr>
            <p14:xfrm>
              <a:off x="5524425" y="4923330"/>
              <a:ext cx="180360" cy="10800"/>
            </p14:xfrm>
          </p:contentPart>
        </mc:Choice>
        <mc:Fallback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23DA7F11-865B-D1E3-0F63-1F4FB0FE3FBA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5470425" y="4815330"/>
                <a:ext cx="288000" cy="22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2AACA8E3-9567-EF0C-F4FC-D8057F6D37DF}"/>
                  </a:ext>
                </a:extLst>
              </p14:cNvPr>
              <p14:cNvContentPartPr/>
              <p14:nvPr/>
            </p14:nvContentPartPr>
            <p14:xfrm>
              <a:off x="7086465" y="4847370"/>
              <a:ext cx="687240" cy="29880"/>
            </p14:xfrm>
          </p:contentPart>
        </mc:Choice>
        <mc:Fallback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2AACA8E3-9567-EF0C-F4FC-D8057F6D37DF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7032465" y="4739370"/>
                <a:ext cx="794880" cy="245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9AB52009-DE14-362C-E0E1-3152747E5B60}"/>
                  </a:ext>
                </a:extLst>
              </p14:cNvPr>
              <p14:cNvContentPartPr/>
              <p14:nvPr/>
            </p14:nvContentPartPr>
            <p14:xfrm>
              <a:off x="5486265" y="5181090"/>
              <a:ext cx="170640" cy="10800"/>
            </p14:xfrm>
          </p:contentPart>
        </mc:Choice>
        <mc:Fallback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9AB52009-DE14-362C-E0E1-3152747E5B60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5432265" y="5073090"/>
                <a:ext cx="278280" cy="22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AA8E5947-4A22-7552-94B2-5BCFD577F889}"/>
                  </a:ext>
                </a:extLst>
              </p14:cNvPr>
              <p14:cNvContentPartPr/>
              <p14:nvPr/>
            </p14:nvContentPartPr>
            <p14:xfrm>
              <a:off x="7086465" y="5123850"/>
              <a:ext cx="684720" cy="86400"/>
            </p14:xfrm>
          </p:contentPart>
        </mc:Choice>
        <mc:Fallback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AA8E5947-4A22-7552-94B2-5BCFD577F889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7032465" y="5015850"/>
                <a:ext cx="792360" cy="30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1481AED6-73B4-0918-5994-58A676E9652E}"/>
                  </a:ext>
                </a:extLst>
              </p14:cNvPr>
              <p14:cNvContentPartPr/>
              <p14:nvPr/>
            </p14:nvContentPartPr>
            <p14:xfrm>
              <a:off x="5515065" y="5895330"/>
              <a:ext cx="236880" cy="12960"/>
            </p14:xfrm>
          </p:contentPart>
        </mc:Choice>
        <mc:Fallback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1481AED6-73B4-0918-5994-58A676E9652E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5461065" y="5787330"/>
                <a:ext cx="344520" cy="22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8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FC9AC1C4-2577-3ABA-07AF-4097F73E8457}"/>
                  </a:ext>
                </a:extLst>
              </p14:cNvPr>
              <p14:cNvContentPartPr/>
              <p14:nvPr/>
            </p14:nvContentPartPr>
            <p14:xfrm>
              <a:off x="5533785" y="6162450"/>
              <a:ext cx="237600" cy="10440"/>
            </p14:xfrm>
          </p:contentPart>
        </mc:Choice>
        <mc:Fallback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FC9AC1C4-2577-3ABA-07AF-4097F73E8457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5479785" y="6054450"/>
                <a:ext cx="345240" cy="226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0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33B05A53-D515-2FF2-4DEA-7604D8AEC140}"/>
                  </a:ext>
                </a:extLst>
              </p14:cNvPr>
              <p14:cNvContentPartPr/>
              <p14:nvPr/>
            </p14:nvContentPartPr>
            <p14:xfrm>
              <a:off x="6934185" y="5981010"/>
              <a:ext cx="989640" cy="50760"/>
            </p14:xfrm>
          </p:contentPart>
        </mc:Choice>
        <mc:Fallback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33B05A53-D515-2FF2-4DEA-7604D8AEC140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6880185" y="5873370"/>
                <a:ext cx="1097280" cy="266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2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C22DE024-C10E-BC1C-F2D9-441A8666B6C6}"/>
                  </a:ext>
                </a:extLst>
              </p14:cNvPr>
              <p14:cNvContentPartPr/>
              <p14:nvPr/>
            </p14:nvContentPartPr>
            <p14:xfrm>
              <a:off x="6928065" y="5828370"/>
              <a:ext cx="880560" cy="344880"/>
            </p14:xfrm>
          </p:contentPart>
        </mc:Choice>
        <mc:Fallback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C22DE024-C10E-BC1C-F2D9-441A8666B6C6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6874425" y="5720730"/>
                <a:ext cx="988200" cy="56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4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BDCF2E42-9857-A861-8816-350234F296CE}"/>
                  </a:ext>
                </a:extLst>
              </p14:cNvPr>
              <p14:cNvContentPartPr/>
              <p14:nvPr/>
            </p14:nvContentPartPr>
            <p14:xfrm>
              <a:off x="809505" y="914370"/>
              <a:ext cx="332640" cy="20520"/>
            </p14:xfrm>
          </p:contentPart>
        </mc:Choice>
        <mc:Fallback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BDCF2E42-9857-A861-8816-350234F296CE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803385" y="908250"/>
                <a:ext cx="344880" cy="32760"/>
              </a:xfrm>
              <a:prstGeom prst="rect">
                <a:avLst/>
              </a:prstGeom>
            </p:spPr>
          </p:pic>
        </mc:Fallback>
      </mc:AlternateContent>
      <p:grpSp>
        <p:nvGrpSpPr>
          <p:cNvPr id="34" name="Group 33">
            <a:extLst>
              <a:ext uri="{FF2B5EF4-FFF2-40B4-BE49-F238E27FC236}">
                <a16:creationId xmlns:a16="http://schemas.microsoft.com/office/drawing/2014/main" id="{6A5526E1-FA7D-B28F-D2A7-C1439AFCC6C3}"/>
              </a:ext>
            </a:extLst>
          </p:cNvPr>
          <p:cNvGrpSpPr/>
          <p:nvPr/>
        </p:nvGrpSpPr>
        <p:grpSpPr>
          <a:xfrm>
            <a:off x="-190935" y="1824090"/>
            <a:ext cx="858600" cy="2938680"/>
            <a:chOff x="-190935" y="1824090"/>
            <a:chExt cx="858600" cy="2938680"/>
          </a:xfrm>
        </p:grpSpPr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56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35D1D39A-E593-2C4D-D577-D6CBA6873FC1}"/>
                    </a:ext>
                  </a:extLst>
                </p14:cNvPr>
                <p14:cNvContentPartPr/>
                <p14:nvPr/>
              </p14:nvContentPartPr>
              <p14:xfrm>
                <a:off x="-190935" y="1824090"/>
                <a:ext cx="858600" cy="293868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35D1D39A-E593-2C4D-D577-D6CBA6873FC1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-199935" y="1815090"/>
                  <a:ext cx="876240" cy="295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58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72E6FE46-DA4A-D93C-BC34-2C8FC89B4589}"/>
                    </a:ext>
                  </a:extLst>
                </p14:cNvPr>
                <p14:cNvContentPartPr/>
                <p14:nvPr/>
              </p14:nvContentPartPr>
              <p14:xfrm>
                <a:off x="483345" y="2019210"/>
                <a:ext cx="88560" cy="18756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72E6FE46-DA4A-D93C-BC34-2C8FC89B4589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474345" y="2010210"/>
                  <a:ext cx="106200" cy="205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FE6FC5E-F2B9-E89A-7E9D-34092FE0BEF7}"/>
              </a:ext>
            </a:extLst>
          </p:cNvPr>
          <p:cNvGrpSpPr/>
          <p:nvPr/>
        </p:nvGrpSpPr>
        <p:grpSpPr>
          <a:xfrm>
            <a:off x="6086385" y="3695730"/>
            <a:ext cx="380160" cy="76680"/>
            <a:chOff x="6086385" y="3695730"/>
            <a:chExt cx="380160" cy="76680"/>
          </a:xfrm>
        </p:grpSpPr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60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8CE80EF2-B072-4867-6D7F-B949C723F566}"/>
                    </a:ext>
                  </a:extLst>
                </p14:cNvPr>
                <p14:cNvContentPartPr/>
                <p14:nvPr/>
              </p14:nvContentPartPr>
              <p14:xfrm>
                <a:off x="6086385" y="3695730"/>
                <a:ext cx="380160" cy="36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8CE80EF2-B072-4867-6D7F-B949C723F566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6077385" y="3686730"/>
                  <a:ext cx="3978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62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0CCF9A8B-0141-E778-7932-73D94DF30C9E}"/>
                    </a:ext>
                  </a:extLst>
                </p14:cNvPr>
                <p14:cNvContentPartPr/>
                <p14:nvPr/>
              </p14:nvContentPartPr>
              <p14:xfrm>
                <a:off x="6114825" y="3733530"/>
                <a:ext cx="257400" cy="2808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0CCF9A8B-0141-E778-7932-73D94DF30C9E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6105825" y="3724530"/>
                  <a:ext cx="27504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64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9FEDCF3B-CC06-5710-F0FB-69901A4AF74B}"/>
                    </a:ext>
                  </a:extLst>
                </p14:cNvPr>
                <p14:cNvContentPartPr/>
                <p14:nvPr/>
              </p14:nvContentPartPr>
              <p14:xfrm>
                <a:off x="6257745" y="3752610"/>
                <a:ext cx="199080" cy="1980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9FEDCF3B-CC06-5710-F0FB-69901A4AF74B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6248745" y="3743610"/>
                  <a:ext cx="216720" cy="37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5D7B510E-5C25-FEF3-5233-0025AEC90077}"/>
              </a:ext>
            </a:extLst>
          </p:cNvPr>
          <p:cNvGrpSpPr/>
          <p:nvPr/>
        </p:nvGrpSpPr>
        <p:grpSpPr>
          <a:xfrm>
            <a:off x="1266705" y="4291530"/>
            <a:ext cx="386640" cy="165960"/>
            <a:chOff x="1266705" y="4291530"/>
            <a:chExt cx="386640" cy="165960"/>
          </a:xfrm>
        </p:grpSpPr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66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926B7A61-6ACE-058C-22D2-6414C8D4A0D0}"/>
                    </a:ext>
                  </a:extLst>
                </p14:cNvPr>
                <p14:cNvContentPartPr/>
                <p14:nvPr/>
              </p14:nvContentPartPr>
              <p14:xfrm>
                <a:off x="1266705" y="4291530"/>
                <a:ext cx="299520" cy="14724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926B7A61-6ACE-058C-22D2-6414C8D4A0D0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1257705" y="4282530"/>
                  <a:ext cx="317160" cy="16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68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47765181-4643-6E84-AAC0-41B18637F23D}"/>
                    </a:ext>
                  </a:extLst>
                </p14:cNvPr>
                <p14:cNvContentPartPr/>
                <p14:nvPr/>
              </p14:nvContentPartPr>
              <p14:xfrm>
                <a:off x="1323945" y="4368570"/>
                <a:ext cx="329400" cy="8892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47765181-4643-6E84-AAC0-41B18637F23D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1314945" y="4359930"/>
                  <a:ext cx="347040" cy="106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30E1AA71-CCCB-D936-D6C4-CB2F1FB08ECE}"/>
              </a:ext>
            </a:extLst>
          </p:cNvPr>
          <p:cNvGrpSpPr/>
          <p:nvPr/>
        </p:nvGrpSpPr>
        <p:grpSpPr>
          <a:xfrm>
            <a:off x="8839305" y="4038090"/>
            <a:ext cx="1103760" cy="131040"/>
            <a:chOff x="8839305" y="4038090"/>
            <a:chExt cx="1103760" cy="131040"/>
          </a:xfrm>
        </p:grpSpPr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70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A0F7F84F-C078-C221-67E3-2BF0E6617B23}"/>
                    </a:ext>
                  </a:extLst>
                </p14:cNvPr>
                <p14:cNvContentPartPr/>
                <p14:nvPr/>
              </p14:nvContentPartPr>
              <p14:xfrm>
                <a:off x="8858025" y="4047450"/>
                <a:ext cx="1008720" cy="9612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A0F7F84F-C078-C221-67E3-2BF0E6617B23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8849025" y="4038450"/>
                  <a:ext cx="1026360" cy="11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72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06068006-CD51-82A1-5D9A-D258FF620651}"/>
                    </a:ext>
                  </a:extLst>
                </p14:cNvPr>
                <p14:cNvContentPartPr/>
                <p14:nvPr/>
              </p14:nvContentPartPr>
              <p14:xfrm>
                <a:off x="9296505" y="4066530"/>
                <a:ext cx="560880" cy="6768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06068006-CD51-82A1-5D9A-D258FF620651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9287505" y="4057530"/>
                  <a:ext cx="578520" cy="8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74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B4A00EE7-CEAF-2E0C-ADB4-B19231E9C7E0}"/>
                    </a:ext>
                  </a:extLst>
                </p14:cNvPr>
                <p14:cNvContentPartPr/>
                <p14:nvPr/>
              </p14:nvContentPartPr>
              <p14:xfrm>
                <a:off x="8839305" y="4095330"/>
                <a:ext cx="1103760" cy="2016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B4A00EE7-CEAF-2E0C-ADB4-B19231E9C7E0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8830305" y="4086330"/>
                  <a:ext cx="112140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76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F2CF0D3B-654F-A119-A96C-0CED55415808}"/>
                    </a:ext>
                  </a:extLst>
                </p14:cNvPr>
                <p14:cNvContentPartPr/>
                <p14:nvPr/>
              </p14:nvContentPartPr>
              <p14:xfrm>
                <a:off x="9124785" y="4076250"/>
                <a:ext cx="589680" cy="3888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F2CF0D3B-654F-A119-A96C-0CED55415808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9115785" y="4067250"/>
                  <a:ext cx="607320" cy="5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78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360584F9-BD1F-CFFF-9624-9EB09F32C7D3}"/>
                    </a:ext>
                  </a:extLst>
                </p14:cNvPr>
                <p14:cNvContentPartPr/>
                <p14:nvPr/>
              </p14:nvContentPartPr>
              <p14:xfrm>
                <a:off x="8896185" y="4038090"/>
                <a:ext cx="976680" cy="38880"/>
              </p14:xfrm>
            </p:contentPart>
          </mc:Choice>
          <mc:Fallback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360584F9-BD1F-CFFF-9624-9EB09F32C7D3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8887185" y="4029090"/>
                  <a:ext cx="994320" cy="5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80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D1514428-3EED-71E4-DA13-E0B03A4E1A12}"/>
                    </a:ext>
                  </a:extLst>
                </p14:cNvPr>
                <p14:cNvContentPartPr/>
                <p14:nvPr/>
              </p14:nvContentPartPr>
              <p14:xfrm>
                <a:off x="9058185" y="4133850"/>
                <a:ext cx="812520" cy="3528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D1514428-3EED-71E4-DA13-E0B03A4E1A12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9049185" y="4124850"/>
                  <a:ext cx="830160" cy="529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48AA7722-09AA-F931-184B-578F3880029F}"/>
              </a:ext>
            </a:extLst>
          </p:cNvPr>
          <p:cNvSpPr txBox="1"/>
          <p:nvPr/>
        </p:nvSpPr>
        <p:spPr>
          <a:xfrm>
            <a:off x="1200843" y="551989"/>
            <a:ext cx="3867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Sum the joint probability that have </a:t>
            </a:r>
            <a:r>
              <a:rPr lang="en-US" u="sng" dirty="0">
                <a:solidFill>
                  <a:srgbClr val="EE0000"/>
                </a:solidFill>
              </a:rPr>
              <a:t>+b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82">
            <p14:nvContentPartPr>
              <p14:cNvPr id="73" name="Ink 72">
                <a:extLst>
                  <a:ext uri="{FF2B5EF4-FFF2-40B4-BE49-F238E27FC236}">
                    <a16:creationId xmlns:a16="http://schemas.microsoft.com/office/drawing/2014/main" id="{905C048A-C539-1A3B-43E3-36CB29AFC102}"/>
                  </a:ext>
                </a:extLst>
              </p14:cNvPr>
              <p14:cNvContentPartPr/>
              <p14:nvPr/>
            </p14:nvContentPartPr>
            <p14:xfrm>
              <a:off x="5048145" y="466170"/>
              <a:ext cx="866160" cy="315000"/>
            </p14:xfrm>
          </p:contentPart>
        </mc:Choice>
        <mc:Fallback>
          <p:pic>
            <p:nvPicPr>
              <p:cNvPr id="73" name="Ink 72">
                <a:extLst>
                  <a:ext uri="{FF2B5EF4-FFF2-40B4-BE49-F238E27FC236}">
                    <a16:creationId xmlns:a16="http://schemas.microsoft.com/office/drawing/2014/main" id="{905C048A-C539-1A3B-43E3-36CB29AFC102}"/>
                  </a:ext>
                </a:extLst>
              </p:cNvPr>
              <p:cNvPicPr/>
              <p:nvPr/>
            </p:nvPicPr>
            <p:blipFill>
              <a:blip r:embed="rId83"/>
              <a:stretch>
                <a:fillRect/>
              </a:stretch>
            </p:blipFill>
            <p:spPr>
              <a:xfrm>
                <a:off x="5042025" y="460050"/>
                <a:ext cx="878400" cy="327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069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B9E627-6CD3-263E-99FC-F0005D6FAA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BCEAE-FA99-E7B5-3E28-1A6A8A229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573" y="-95308"/>
            <a:ext cx="2830723" cy="723011"/>
          </a:xfrm>
        </p:spPr>
        <p:txBody>
          <a:bodyPr>
            <a:normAutofit/>
          </a:bodyPr>
          <a:lstStyle/>
          <a:p>
            <a:r>
              <a:rPr lang="en-US" sz="2800" dirty="0"/>
              <a:t>Questions 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4B14860-D9CE-2606-6FD0-E781AD550DE9}"/>
                  </a:ext>
                </a:extLst>
              </p:cNvPr>
              <p:cNvSpPr txBox="1"/>
              <p:nvPr/>
            </p:nvSpPr>
            <p:spPr>
              <a:xfrm>
                <a:off x="226243" y="615841"/>
                <a:ext cx="11076134" cy="59344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EE0000"/>
                    </a:solidFill>
                  </a:rPr>
                  <a:t>(b)  P(+b)</a:t>
                </a:r>
              </a:p>
              <a:p>
                <a:r>
                  <a:rPr lang="en-US" dirty="0"/>
                  <a:t>       = </a:t>
                </a:r>
                <a:r>
                  <a:rPr lang="en-US" sz="1600" dirty="0"/>
                  <a:t>P(+G, +M, </a:t>
                </a:r>
                <a:r>
                  <a:rPr lang="en-US" sz="1600" dirty="0">
                    <a:solidFill>
                      <a:srgbClr val="EE0000"/>
                    </a:solidFill>
                  </a:rPr>
                  <a:t>+B</a:t>
                </a:r>
                <a:r>
                  <a:rPr lang="en-US" sz="1600" dirty="0"/>
                  <a:t>, +C) </a:t>
                </a:r>
                <a:r>
                  <a:rPr lang="en-US" sz="1600" dirty="0">
                    <a:solidFill>
                      <a:srgbClr val="0070C0"/>
                    </a:solidFill>
                  </a:rPr>
                  <a:t>+</a:t>
                </a:r>
                <a:r>
                  <a:rPr lang="en-US" sz="1600" dirty="0"/>
                  <a:t> P(+G, +M, </a:t>
                </a:r>
                <a:r>
                  <a:rPr lang="en-US" sz="1600" dirty="0">
                    <a:solidFill>
                      <a:srgbClr val="EE0000"/>
                    </a:solidFill>
                  </a:rPr>
                  <a:t>+B</a:t>
                </a:r>
                <a:r>
                  <a:rPr lang="en-US" sz="1600" dirty="0"/>
                  <a:t>, -C) </a:t>
                </a:r>
                <a:r>
                  <a:rPr lang="en-US" sz="1600" dirty="0">
                    <a:solidFill>
                      <a:srgbClr val="0070C0"/>
                    </a:solidFill>
                  </a:rPr>
                  <a:t>+ </a:t>
                </a:r>
                <a:r>
                  <a:rPr lang="en-US" sz="1600" dirty="0"/>
                  <a:t>P(+G, -M, </a:t>
                </a:r>
                <a:r>
                  <a:rPr lang="en-US" sz="1600" dirty="0">
                    <a:solidFill>
                      <a:srgbClr val="EE0000"/>
                    </a:solidFill>
                  </a:rPr>
                  <a:t>+B</a:t>
                </a:r>
                <a:r>
                  <a:rPr lang="en-US" sz="1600" dirty="0"/>
                  <a:t>, +C) </a:t>
                </a:r>
                <a:r>
                  <a:rPr lang="en-US" sz="1600" dirty="0">
                    <a:solidFill>
                      <a:srgbClr val="0070C0"/>
                    </a:solidFill>
                  </a:rPr>
                  <a:t>+ </a:t>
                </a:r>
                <a:r>
                  <a:rPr lang="en-US" sz="1600" dirty="0"/>
                  <a:t>P(+G, -M, </a:t>
                </a:r>
                <a:r>
                  <a:rPr lang="en-US" sz="1600" dirty="0">
                    <a:solidFill>
                      <a:srgbClr val="EE0000"/>
                    </a:solidFill>
                  </a:rPr>
                  <a:t>+B</a:t>
                </a:r>
                <a:r>
                  <a:rPr lang="en-US" sz="1600" dirty="0"/>
                  <a:t>, -C)</a:t>
                </a:r>
              </a:p>
              <a:p>
                <a:r>
                  <a:rPr lang="en-US" sz="1600" dirty="0"/>
                  <a:t>         </a:t>
                </a:r>
                <a:r>
                  <a:rPr lang="en-US" sz="1600" dirty="0">
                    <a:solidFill>
                      <a:srgbClr val="0070C0"/>
                    </a:solidFill>
                  </a:rPr>
                  <a:t>+ </a:t>
                </a:r>
                <a:r>
                  <a:rPr lang="en-US" sz="1600" dirty="0"/>
                  <a:t>P(-G, +M, </a:t>
                </a:r>
                <a:r>
                  <a:rPr lang="en-US" sz="1600" dirty="0">
                    <a:solidFill>
                      <a:srgbClr val="EE0000"/>
                    </a:solidFill>
                  </a:rPr>
                  <a:t>+B</a:t>
                </a:r>
                <a:r>
                  <a:rPr lang="en-US" sz="1600" dirty="0"/>
                  <a:t>, +C) </a:t>
                </a:r>
                <a:r>
                  <a:rPr lang="en-US" sz="1600" dirty="0">
                    <a:solidFill>
                      <a:srgbClr val="0070C0"/>
                    </a:solidFill>
                  </a:rPr>
                  <a:t>+ </a:t>
                </a:r>
                <a:r>
                  <a:rPr lang="en-US" sz="1600" dirty="0"/>
                  <a:t>P(-G, +M, </a:t>
                </a:r>
                <a:r>
                  <a:rPr lang="en-US" sz="1600" dirty="0">
                    <a:solidFill>
                      <a:srgbClr val="EE0000"/>
                    </a:solidFill>
                  </a:rPr>
                  <a:t>+B</a:t>
                </a:r>
                <a:r>
                  <a:rPr lang="en-US" sz="1600" dirty="0"/>
                  <a:t>, -C) </a:t>
                </a:r>
                <a:r>
                  <a:rPr lang="en-US" sz="1600" dirty="0">
                    <a:solidFill>
                      <a:srgbClr val="0070C0"/>
                    </a:solidFill>
                  </a:rPr>
                  <a:t>+ </a:t>
                </a:r>
                <a:r>
                  <a:rPr lang="en-US" sz="1600" dirty="0"/>
                  <a:t>P(-G, -M, </a:t>
                </a:r>
                <a:r>
                  <a:rPr lang="en-US" sz="1600" dirty="0">
                    <a:solidFill>
                      <a:srgbClr val="EE0000"/>
                    </a:solidFill>
                  </a:rPr>
                  <a:t>+B</a:t>
                </a:r>
                <a:r>
                  <a:rPr lang="en-US" sz="1600" dirty="0"/>
                  <a:t>, +C) </a:t>
                </a:r>
                <a:r>
                  <a:rPr lang="en-US" sz="1600" dirty="0">
                    <a:solidFill>
                      <a:srgbClr val="0070C0"/>
                    </a:solidFill>
                  </a:rPr>
                  <a:t>+ </a:t>
                </a:r>
                <a:r>
                  <a:rPr lang="en-US" sz="1600" dirty="0"/>
                  <a:t>P(-G, -M, </a:t>
                </a:r>
                <a:r>
                  <a:rPr lang="en-US" sz="1600" dirty="0">
                    <a:solidFill>
                      <a:srgbClr val="EE0000"/>
                    </a:solidFill>
                  </a:rPr>
                  <a:t>+B</a:t>
                </a:r>
                <a:r>
                  <a:rPr lang="en-US" sz="1600" dirty="0"/>
                  <a:t>, -C)</a:t>
                </a:r>
              </a:p>
              <a:p>
                <a:endParaRPr lang="en-US" sz="1600" dirty="0"/>
              </a:p>
              <a:p>
                <a:r>
                  <a:rPr lang="en-US" sz="2000" dirty="0"/>
                  <a:t>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150</m:t>
                        </m:r>
                      </m:den>
                    </m:f>
                  </m:oMath>
                </a14:m>
                <a:r>
                  <a:rPr lang="en-US" sz="2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300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300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400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400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400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400</m:t>
                        </m:r>
                      </m:den>
                    </m:f>
                  </m:oMath>
                </a14:m>
                <a:r>
                  <a:rPr lang="en-US" sz="2000" dirty="0"/>
                  <a:t> </a:t>
                </a:r>
              </a:p>
              <a:p>
                <a:endParaRPr lang="en-US" sz="2000" dirty="0"/>
              </a:p>
              <a:p>
                <a:r>
                  <a:rPr lang="en-US" sz="2000" dirty="0"/>
                  <a:t>       = </a:t>
                </a:r>
                <a:r>
                  <a:rPr lang="en-US" sz="2000" dirty="0">
                    <a:solidFill>
                      <a:schemeClr val="bg1"/>
                    </a:solidFill>
                  </a:rPr>
                  <a:t>8(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150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20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24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0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50</m:t>
                            </m:r>
                          </m:den>
                        </m:f>
                      </m:e>
                    </m:d>
                    <m:r>
                      <a:rPr lang="en-US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0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300</m:t>
                            </m:r>
                          </m:den>
                        </m:f>
                      </m:e>
                    </m:d>
                    <m:r>
                      <a:rPr lang="en-US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4(</m:t>
                    </m:r>
                    <m:f>
                      <m:f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300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)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sz="2000" dirty="0">
                        <a:solidFill>
                          <a:schemeClr val="bg1"/>
                        </a:solidFill>
                      </a:rPr>
                      <m:t>3</m:t>
                    </m:r>
                    <m:r>
                      <a:rPr lang="en-US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400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 3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400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20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3(</m:t>
                    </m:r>
                    <m:f>
                      <m:f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400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20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000" b="0" i="1" smtClean="0">
                        <a:solidFill>
                          <a:srgbClr val="EE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400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 </a:t>
                </a:r>
              </a:p>
              <a:p>
                <a:endParaRPr lang="en-US" sz="2000" dirty="0"/>
              </a:p>
              <a:p>
                <a:r>
                  <a:rPr lang="en-US" sz="2000" dirty="0"/>
                  <a:t>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1200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bg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1200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1200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1200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0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1200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bg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81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1200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81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1200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81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1200</m:t>
                        </m:r>
                      </m:den>
                    </m:f>
                  </m:oMath>
                </a14:m>
                <a:r>
                  <a:rPr lang="en-US" sz="2000" dirty="0"/>
                  <a:t> </a:t>
                </a:r>
              </a:p>
              <a:p>
                <a:r>
                  <a:rPr lang="en-US" sz="2000" dirty="0"/>
                  <a:t>       </a:t>
                </a:r>
                <a:br>
                  <a:rPr lang="en-US" sz="2000" dirty="0"/>
                </a:br>
                <a:r>
                  <a:rPr lang="en-US" sz="2000" dirty="0"/>
                  <a:t>        </a:t>
                </a:r>
                <a:r>
                  <a:rPr lang="en-US" sz="2000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31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endParaRPr lang="en-US" sz="2000" dirty="0"/>
              </a:p>
              <a:p>
                <a:endParaRPr lang="en-US" sz="2000" dirty="0"/>
              </a:p>
              <a:p>
                <a:endParaRPr lang="en-US" sz="2000" dirty="0"/>
              </a:p>
              <a:p>
                <a:endParaRPr lang="en-US" sz="2000" dirty="0"/>
              </a:p>
              <a:p>
                <a:endParaRPr lang="en-US" dirty="0"/>
              </a:p>
              <a:p>
                <a:endParaRPr lang="en-US" sz="2000" dirty="0"/>
              </a:p>
              <a:p>
                <a:endParaRPr lang="en-US" sz="2000" dirty="0"/>
              </a:p>
              <a:p>
                <a:endParaRPr lang="en-US" sz="20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4B14860-D9CE-2606-6FD0-E781AD550D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243" y="615841"/>
                <a:ext cx="11076134" cy="5934445"/>
              </a:xfrm>
              <a:prstGeom prst="rect">
                <a:avLst/>
              </a:prstGeom>
              <a:blipFill>
                <a:blip r:embed="rId3"/>
                <a:stretch>
                  <a:fillRect l="-440" t="-4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1CD15E1B-C803-9B5C-FF23-3C3951466E6C}"/>
                  </a:ext>
                </a:extLst>
              </p14:cNvPr>
              <p14:cNvContentPartPr/>
              <p14:nvPr/>
            </p14:nvContentPartPr>
            <p14:xfrm>
              <a:off x="4200495" y="28245"/>
              <a:ext cx="360" cy="3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1CD15E1B-C803-9B5C-FF23-3C3951466E6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194375" y="22125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68" name="Ink 67">
                <a:extLst>
                  <a:ext uri="{FF2B5EF4-FFF2-40B4-BE49-F238E27FC236}">
                    <a16:creationId xmlns:a16="http://schemas.microsoft.com/office/drawing/2014/main" id="{066B085C-D5C4-F467-80E5-2A010BE954DB}"/>
                  </a:ext>
                </a:extLst>
              </p14:cNvPr>
              <p14:cNvContentPartPr/>
              <p14:nvPr/>
            </p14:nvContentPartPr>
            <p14:xfrm>
              <a:off x="4238385" y="6752955"/>
              <a:ext cx="360" cy="360"/>
            </p14:xfrm>
          </p:contentPart>
        </mc:Choice>
        <mc:Fallback>
          <p:pic>
            <p:nvPicPr>
              <p:cNvPr id="68" name="Ink 67">
                <a:extLst>
                  <a:ext uri="{FF2B5EF4-FFF2-40B4-BE49-F238E27FC236}">
                    <a16:creationId xmlns:a16="http://schemas.microsoft.com/office/drawing/2014/main" id="{066B085C-D5C4-F467-80E5-2A010BE954D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232265" y="6746835"/>
                <a:ext cx="12600" cy="12600"/>
              </a:xfrm>
              <a:prstGeom prst="rect">
                <a:avLst/>
              </a:prstGeom>
            </p:spPr>
          </p:pic>
        </mc:Fallback>
      </mc:AlternateContent>
      <p:pic>
        <p:nvPicPr>
          <p:cNvPr id="5" name="Picture 4" descr="A table with numbers and symbols&#10;&#10;AI-generated content may be incorrect.">
            <a:extLst>
              <a:ext uri="{FF2B5EF4-FFF2-40B4-BE49-F238E27FC236}">
                <a16:creationId xmlns:a16="http://schemas.microsoft.com/office/drawing/2014/main" id="{637C25F5-9DC1-A15B-3F67-F23894FE319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6243" y="4524866"/>
            <a:ext cx="8630854" cy="2304889"/>
          </a:xfrm>
          <a:prstGeom prst="rect">
            <a:avLst/>
          </a:prstGeom>
        </p:spPr>
      </p:pic>
      <p:grpSp>
        <p:nvGrpSpPr>
          <p:cNvPr id="48" name="Group 47">
            <a:extLst>
              <a:ext uri="{FF2B5EF4-FFF2-40B4-BE49-F238E27FC236}">
                <a16:creationId xmlns:a16="http://schemas.microsoft.com/office/drawing/2014/main" id="{AA0EE3B3-F73C-08C9-04AB-020FF44F656D}"/>
              </a:ext>
            </a:extLst>
          </p:cNvPr>
          <p:cNvGrpSpPr/>
          <p:nvPr/>
        </p:nvGrpSpPr>
        <p:grpSpPr>
          <a:xfrm>
            <a:off x="7821531" y="2959890"/>
            <a:ext cx="815760" cy="640080"/>
            <a:chOff x="7821531" y="2959890"/>
            <a:chExt cx="815760" cy="640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C2E92BB2-33E2-63C8-B411-8B6CFC699D8A}"/>
                    </a:ext>
                  </a:extLst>
                </p14:cNvPr>
                <p14:cNvContentPartPr/>
                <p14:nvPr/>
              </p14:nvContentPartPr>
              <p14:xfrm>
                <a:off x="7821531" y="2959890"/>
                <a:ext cx="87840" cy="9108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C2E92BB2-33E2-63C8-B411-8B6CFC699D8A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815411" y="2953770"/>
                  <a:ext cx="100080" cy="10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4B90098E-4F5C-48A8-7583-CA7891232B65}"/>
                    </a:ext>
                  </a:extLst>
                </p14:cNvPr>
                <p14:cNvContentPartPr/>
                <p14:nvPr/>
              </p14:nvContentPartPr>
              <p14:xfrm>
                <a:off x="7880931" y="2969250"/>
                <a:ext cx="275760" cy="6300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4B90098E-4F5C-48A8-7583-CA7891232B65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7874811" y="2963165"/>
                  <a:ext cx="288000" cy="7517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85C3A226-BC9D-3006-2924-5F16FD2A8164}"/>
                    </a:ext>
                  </a:extLst>
                </p14:cNvPr>
                <p14:cNvContentPartPr/>
                <p14:nvPr/>
              </p14:nvContentPartPr>
              <p14:xfrm>
                <a:off x="7927731" y="2987970"/>
                <a:ext cx="709560" cy="61200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85C3A226-BC9D-3006-2924-5F16FD2A8164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7921611" y="2981850"/>
                  <a:ext cx="721800" cy="62424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C541DEE6-601B-2690-BA53-254BCCE88EB9}"/>
              </a:ext>
            </a:extLst>
          </p:cNvPr>
          <p:cNvSpPr txBox="1"/>
          <p:nvPr/>
        </p:nvSpPr>
        <p:spPr>
          <a:xfrm>
            <a:off x="8705961" y="3370082"/>
            <a:ext cx="17341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solidFill>
                  <a:srgbClr val="EE0000"/>
                </a:solidFill>
              </a:rPr>
              <a:t>Transform all the denominators to the same value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50" name="Ink 49">
                <a:extLst>
                  <a:ext uri="{FF2B5EF4-FFF2-40B4-BE49-F238E27FC236}">
                    <a16:creationId xmlns:a16="http://schemas.microsoft.com/office/drawing/2014/main" id="{630F36B9-2563-F83F-7326-85FC46E7960B}"/>
                  </a:ext>
                </a:extLst>
              </p14:cNvPr>
              <p14:cNvContentPartPr/>
              <p14:nvPr/>
            </p14:nvContentPartPr>
            <p14:xfrm>
              <a:off x="1310211" y="4967610"/>
              <a:ext cx="64440" cy="360"/>
            </p14:xfrm>
          </p:contentPart>
        </mc:Choice>
        <mc:Fallback>
          <p:pic>
            <p:nvPicPr>
              <p:cNvPr id="50" name="Ink 49">
                <a:extLst>
                  <a:ext uri="{FF2B5EF4-FFF2-40B4-BE49-F238E27FC236}">
                    <a16:creationId xmlns:a16="http://schemas.microsoft.com/office/drawing/2014/main" id="{630F36B9-2563-F83F-7326-85FC46E7960B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256211" y="4859610"/>
                <a:ext cx="17208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51" name="Ink 50">
                <a:extLst>
                  <a:ext uri="{FF2B5EF4-FFF2-40B4-BE49-F238E27FC236}">
                    <a16:creationId xmlns:a16="http://schemas.microsoft.com/office/drawing/2014/main" id="{19AC4299-E2CB-12CC-EACF-32B90A6E3A96}"/>
                  </a:ext>
                </a:extLst>
              </p14:cNvPr>
              <p14:cNvContentPartPr/>
              <p14:nvPr/>
            </p14:nvContentPartPr>
            <p14:xfrm>
              <a:off x="1348011" y="5165610"/>
              <a:ext cx="90000" cy="10080"/>
            </p14:xfrm>
          </p:contentPart>
        </mc:Choice>
        <mc:Fallback>
          <p:pic>
            <p:nvPicPr>
              <p:cNvPr id="51" name="Ink 50">
                <a:extLst>
                  <a:ext uri="{FF2B5EF4-FFF2-40B4-BE49-F238E27FC236}">
                    <a16:creationId xmlns:a16="http://schemas.microsoft.com/office/drawing/2014/main" id="{19AC4299-E2CB-12CC-EACF-32B90A6E3A96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294011" y="5057610"/>
                <a:ext cx="197640" cy="225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52" name="Ink 51">
                <a:extLst>
                  <a:ext uri="{FF2B5EF4-FFF2-40B4-BE49-F238E27FC236}">
                    <a16:creationId xmlns:a16="http://schemas.microsoft.com/office/drawing/2014/main" id="{D1CE8004-FDF3-9290-2500-203773603BB4}"/>
                  </a:ext>
                </a:extLst>
              </p14:cNvPr>
              <p14:cNvContentPartPr/>
              <p14:nvPr/>
            </p14:nvContentPartPr>
            <p14:xfrm>
              <a:off x="1328931" y="5907570"/>
              <a:ext cx="203040" cy="21960"/>
            </p14:xfrm>
          </p:contentPart>
        </mc:Choice>
        <mc:Fallback>
          <p:pic>
            <p:nvPicPr>
              <p:cNvPr id="52" name="Ink 51">
                <a:extLst>
                  <a:ext uri="{FF2B5EF4-FFF2-40B4-BE49-F238E27FC236}">
                    <a16:creationId xmlns:a16="http://schemas.microsoft.com/office/drawing/2014/main" id="{D1CE8004-FDF3-9290-2500-203773603BB4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1274931" y="5799570"/>
                <a:ext cx="310680" cy="23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53" name="Ink 52">
                <a:extLst>
                  <a:ext uri="{FF2B5EF4-FFF2-40B4-BE49-F238E27FC236}">
                    <a16:creationId xmlns:a16="http://schemas.microsoft.com/office/drawing/2014/main" id="{D398F072-6F77-B6AE-D650-0C5391258F36}"/>
                  </a:ext>
                </a:extLst>
              </p14:cNvPr>
              <p14:cNvContentPartPr/>
              <p14:nvPr/>
            </p14:nvContentPartPr>
            <p14:xfrm>
              <a:off x="1263051" y="6193410"/>
              <a:ext cx="155880" cy="10800"/>
            </p14:xfrm>
          </p:contentPart>
        </mc:Choice>
        <mc:Fallback>
          <p:pic>
            <p:nvPicPr>
              <p:cNvPr id="53" name="Ink 52">
                <a:extLst>
                  <a:ext uri="{FF2B5EF4-FFF2-40B4-BE49-F238E27FC236}">
                    <a16:creationId xmlns:a16="http://schemas.microsoft.com/office/drawing/2014/main" id="{D398F072-6F77-B6AE-D650-0C5391258F36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209051" y="6085410"/>
                <a:ext cx="263520" cy="22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54" name="Ink 53">
                <a:extLst>
                  <a:ext uri="{FF2B5EF4-FFF2-40B4-BE49-F238E27FC236}">
                    <a16:creationId xmlns:a16="http://schemas.microsoft.com/office/drawing/2014/main" id="{CAB607D4-0E97-DF5A-514A-4E6918EAB96C}"/>
                  </a:ext>
                </a:extLst>
              </p14:cNvPr>
              <p14:cNvContentPartPr/>
              <p14:nvPr/>
            </p14:nvContentPartPr>
            <p14:xfrm>
              <a:off x="5524011" y="4892370"/>
              <a:ext cx="127080" cy="30240"/>
            </p14:xfrm>
          </p:contentPart>
        </mc:Choice>
        <mc:Fallback>
          <p:pic>
            <p:nvPicPr>
              <p:cNvPr id="54" name="Ink 53">
                <a:extLst>
                  <a:ext uri="{FF2B5EF4-FFF2-40B4-BE49-F238E27FC236}">
                    <a16:creationId xmlns:a16="http://schemas.microsoft.com/office/drawing/2014/main" id="{CAB607D4-0E97-DF5A-514A-4E6918EAB96C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5470164" y="4784370"/>
                <a:ext cx="234416" cy="245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55" name="Ink 54">
                <a:extLst>
                  <a:ext uri="{FF2B5EF4-FFF2-40B4-BE49-F238E27FC236}">
                    <a16:creationId xmlns:a16="http://schemas.microsoft.com/office/drawing/2014/main" id="{04450447-19E3-F943-69E2-9E6271A2E812}"/>
                  </a:ext>
                </a:extLst>
              </p14:cNvPr>
              <p14:cNvContentPartPr/>
              <p14:nvPr/>
            </p14:nvContentPartPr>
            <p14:xfrm>
              <a:off x="5542731" y="5156250"/>
              <a:ext cx="122040" cy="10440"/>
            </p14:xfrm>
          </p:contentPart>
        </mc:Choice>
        <mc:Fallback>
          <p:pic>
            <p:nvPicPr>
              <p:cNvPr id="55" name="Ink 54">
                <a:extLst>
                  <a:ext uri="{FF2B5EF4-FFF2-40B4-BE49-F238E27FC236}">
                    <a16:creationId xmlns:a16="http://schemas.microsoft.com/office/drawing/2014/main" id="{04450447-19E3-F943-69E2-9E6271A2E812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5488571" y="5048250"/>
                <a:ext cx="229998" cy="226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56" name="Ink 55">
                <a:extLst>
                  <a:ext uri="{FF2B5EF4-FFF2-40B4-BE49-F238E27FC236}">
                    <a16:creationId xmlns:a16="http://schemas.microsoft.com/office/drawing/2014/main" id="{5635732F-85A8-9EAF-0C91-496F5AD2FD68}"/>
                  </a:ext>
                </a:extLst>
              </p14:cNvPr>
              <p14:cNvContentPartPr/>
              <p14:nvPr/>
            </p14:nvContentPartPr>
            <p14:xfrm>
              <a:off x="5524011" y="5920170"/>
              <a:ext cx="137160" cy="13680"/>
            </p14:xfrm>
          </p:contentPart>
        </mc:Choice>
        <mc:Fallback>
          <p:pic>
            <p:nvPicPr>
              <p:cNvPr id="56" name="Ink 55">
                <a:extLst>
                  <a:ext uri="{FF2B5EF4-FFF2-40B4-BE49-F238E27FC236}">
                    <a16:creationId xmlns:a16="http://schemas.microsoft.com/office/drawing/2014/main" id="{5635732F-85A8-9EAF-0C91-496F5AD2FD68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5470011" y="5812170"/>
                <a:ext cx="244800" cy="229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57" name="Ink 56">
                <a:extLst>
                  <a:ext uri="{FF2B5EF4-FFF2-40B4-BE49-F238E27FC236}">
                    <a16:creationId xmlns:a16="http://schemas.microsoft.com/office/drawing/2014/main" id="{C6F4EDFD-83D3-FE94-A10B-4C11659C3C01}"/>
                  </a:ext>
                </a:extLst>
              </p14:cNvPr>
              <p14:cNvContentPartPr/>
              <p14:nvPr/>
            </p14:nvContentPartPr>
            <p14:xfrm>
              <a:off x="5533371" y="6145170"/>
              <a:ext cx="338760" cy="20520"/>
            </p14:xfrm>
          </p:contentPart>
        </mc:Choice>
        <mc:Fallback>
          <p:pic>
            <p:nvPicPr>
              <p:cNvPr id="57" name="Ink 56">
                <a:extLst>
                  <a:ext uri="{FF2B5EF4-FFF2-40B4-BE49-F238E27FC236}">
                    <a16:creationId xmlns:a16="http://schemas.microsoft.com/office/drawing/2014/main" id="{C6F4EDFD-83D3-FE94-A10B-4C11659C3C01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5479371" y="6037170"/>
                <a:ext cx="446400" cy="236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59" name="Ink 58">
                <a:extLst>
                  <a:ext uri="{FF2B5EF4-FFF2-40B4-BE49-F238E27FC236}">
                    <a16:creationId xmlns:a16="http://schemas.microsoft.com/office/drawing/2014/main" id="{95EB4566-C9B5-6F22-FC15-E9B21DDE596E}"/>
                  </a:ext>
                </a:extLst>
              </p14:cNvPr>
              <p14:cNvContentPartPr/>
              <p14:nvPr/>
            </p14:nvContentPartPr>
            <p14:xfrm>
              <a:off x="7154811" y="6089730"/>
              <a:ext cx="472320" cy="29520"/>
            </p14:xfrm>
          </p:contentPart>
        </mc:Choice>
        <mc:Fallback>
          <p:pic>
            <p:nvPicPr>
              <p:cNvPr id="59" name="Ink 58">
                <a:extLst>
                  <a:ext uri="{FF2B5EF4-FFF2-40B4-BE49-F238E27FC236}">
                    <a16:creationId xmlns:a16="http://schemas.microsoft.com/office/drawing/2014/main" id="{95EB4566-C9B5-6F22-FC15-E9B21DDE596E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7100811" y="5981730"/>
                <a:ext cx="579960" cy="24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60" name="Ink 59">
                <a:extLst>
                  <a:ext uri="{FF2B5EF4-FFF2-40B4-BE49-F238E27FC236}">
                    <a16:creationId xmlns:a16="http://schemas.microsoft.com/office/drawing/2014/main" id="{79FBB9C9-2D69-AAB5-C34D-97719248580E}"/>
                  </a:ext>
                </a:extLst>
              </p14:cNvPr>
              <p14:cNvContentPartPr/>
              <p14:nvPr/>
            </p14:nvContentPartPr>
            <p14:xfrm>
              <a:off x="7135731" y="5892450"/>
              <a:ext cx="659160" cy="9360"/>
            </p14:xfrm>
          </p:contentPart>
        </mc:Choice>
        <mc:Fallback>
          <p:pic>
            <p:nvPicPr>
              <p:cNvPr id="60" name="Ink 59">
                <a:extLst>
                  <a:ext uri="{FF2B5EF4-FFF2-40B4-BE49-F238E27FC236}">
                    <a16:creationId xmlns:a16="http://schemas.microsoft.com/office/drawing/2014/main" id="{79FBB9C9-2D69-AAB5-C34D-97719248580E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7081701" y="5784450"/>
                <a:ext cx="766859" cy="22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61" name="Ink 60">
                <a:extLst>
                  <a:ext uri="{FF2B5EF4-FFF2-40B4-BE49-F238E27FC236}">
                    <a16:creationId xmlns:a16="http://schemas.microsoft.com/office/drawing/2014/main" id="{DEE77682-2C0C-3A0D-A69E-239E3F4BC3C9}"/>
                  </a:ext>
                </a:extLst>
              </p14:cNvPr>
              <p14:cNvContentPartPr/>
              <p14:nvPr/>
            </p14:nvContentPartPr>
            <p14:xfrm>
              <a:off x="7088571" y="5153010"/>
              <a:ext cx="703080" cy="32040"/>
            </p14:xfrm>
          </p:contentPart>
        </mc:Choice>
        <mc:Fallback>
          <p:pic>
            <p:nvPicPr>
              <p:cNvPr id="61" name="Ink 60">
                <a:extLst>
                  <a:ext uri="{FF2B5EF4-FFF2-40B4-BE49-F238E27FC236}">
                    <a16:creationId xmlns:a16="http://schemas.microsoft.com/office/drawing/2014/main" id="{DEE77682-2C0C-3A0D-A69E-239E3F4BC3C9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7034571" y="5043783"/>
                <a:ext cx="810720" cy="25013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62" name="Ink 61">
                <a:extLst>
                  <a:ext uri="{FF2B5EF4-FFF2-40B4-BE49-F238E27FC236}">
                    <a16:creationId xmlns:a16="http://schemas.microsoft.com/office/drawing/2014/main" id="{DE712598-2121-DAF3-21C1-1B7C1C8B33D2}"/>
                  </a:ext>
                </a:extLst>
              </p14:cNvPr>
              <p14:cNvContentPartPr/>
              <p14:nvPr/>
            </p14:nvContentPartPr>
            <p14:xfrm>
              <a:off x="7135731" y="4891290"/>
              <a:ext cx="555480" cy="20160"/>
            </p14:xfrm>
          </p:contentPart>
        </mc:Choice>
        <mc:Fallback>
          <p:pic>
            <p:nvPicPr>
              <p:cNvPr id="62" name="Ink 61">
                <a:extLst>
                  <a:ext uri="{FF2B5EF4-FFF2-40B4-BE49-F238E27FC236}">
                    <a16:creationId xmlns:a16="http://schemas.microsoft.com/office/drawing/2014/main" id="{DE712598-2121-DAF3-21C1-1B7C1C8B33D2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7081731" y="4783290"/>
                <a:ext cx="663120" cy="23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63" name="Ink 62">
                <a:extLst>
                  <a:ext uri="{FF2B5EF4-FFF2-40B4-BE49-F238E27FC236}">
                    <a16:creationId xmlns:a16="http://schemas.microsoft.com/office/drawing/2014/main" id="{AC82C3CD-F046-3F6F-BB6D-61BA61A6BB2B}"/>
                  </a:ext>
                </a:extLst>
              </p14:cNvPr>
              <p14:cNvContentPartPr/>
              <p14:nvPr/>
            </p14:nvContentPartPr>
            <p14:xfrm>
              <a:off x="2893851" y="4901730"/>
              <a:ext cx="694440" cy="19440"/>
            </p14:xfrm>
          </p:contentPart>
        </mc:Choice>
        <mc:Fallback>
          <p:pic>
            <p:nvPicPr>
              <p:cNvPr id="63" name="Ink 62">
                <a:extLst>
                  <a:ext uri="{FF2B5EF4-FFF2-40B4-BE49-F238E27FC236}">
                    <a16:creationId xmlns:a16="http://schemas.microsoft.com/office/drawing/2014/main" id="{AC82C3CD-F046-3F6F-BB6D-61BA61A6BB2B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2839879" y="4795694"/>
                <a:ext cx="802024" cy="23115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64" name="Ink 63">
                <a:extLst>
                  <a:ext uri="{FF2B5EF4-FFF2-40B4-BE49-F238E27FC236}">
                    <a16:creationId xmlns:a16="http://schemas.microsoft.com/office/drawing/2014/main" id="{EAD4213A-4231-D963-F3D8-DC12FABF6E8B}"/>
                  </a:ext>
                </a:extLst>
              </p14:cNvPr>
              <p14:cNvContentPartPr/>
              <p14:nvPr/>
            </p14:nvContentPartPr>
            <p14:xfrm>
              <a:off x="2988171" y="5137170"/>
              <a:ext cx="860400" cy="56520"/>
            </p14:xfrm>
          </p:contentPart>
        </mc:Choice>
        <mc:Fallback>
          <p:pic>
            <p:nvPicPr>
              <p:cNvPr id="64" name="Ink 63">
                <a:extLst>
                  <a:ext uri="{FF2B5EF4-FFF2-40B4-BE49-F238E27FC236}">
                    <a16:creationId xmlns:a16="http://schemas.microsoft.com/office/drawing/2014/main" id="{EAD4213A-4231-D963-F3D8-DC12FABF6E8B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2934171" y="5029170"/>
                <a:ext cx="968040" cy="27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65" name="Ink 64">
                <a:extLst>
                  <a:ext uri="{FF2B5EF4-FFF2-40B4-BE49-F238E27FC236}">
                    <a16:creationId xmlns:a16="http://schemas.microsoft.com/office/drawing/2014/main" id="{89563D5C-367E-FCB6-78DF-B5C06E11C6EE}"/>
                  </a:ext>
                </a:extLst>
              </p14:cNvPr>
              <p14:cNvContentPartPr/>
              <p14:nvPr/>
            </p14:nvContentPartPr>
            <p14:xfrm>
              <a:off x="2969451" y="5842770"/>
              <a:ext cx="679680" cy="11520"/>
            </p14:xfrm>
          </p:contentPart>
        </mc:Choice>
        <mc:Fallback>
          <p:pic>
            <p:nvPicPr>
              <p:cNvPr id="65" name="Ink 64">
                <a:extLst>
                  <a:ext uri="{FF2B5EF4-FFF2-40B4-BE49-F238E27FC236}">
                    <a16:creationId xmlns:a16="http://schemas.microsoft.com/office/drawing/2014/main" id="{89563D5C-367E-FCB6-78DF-B5C06E11C6EE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2915480" y="5734770"/>
                <a:ext cx="787263" cy="227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66" name="Ink 65">
                <a:extLst>
                  <a:ext uri="{FF2B5EF4-FFF2-40B4-BE49-F238E27FC236}">
                    <a16:creationId xmlns:a16="http://schemas.microsoft.com/office/drawing/2014/main" id="{0637AA65-4A35-7F3F-0DC2-26D9DD38FA5A}"/>
                  </a:ext>
                </a:extLst>
              </p14:cNvPr>
              <p14:cNvContentPartPr/>
              <p14:nvPr/>
            </p14:nvContentPartPr>
            <p14:xfrm>
              <a:off x="3007251" y="6136530"/>
              <a:ext cx="659160" cy="360"/>
            </p14:xfrm>
          </p:contentPart>
        </mc:Choice>
        <mc:Fallback>
          <p:pic>
            <p:nvPicPr>
              <p:cNvPr id="66" name="Ink 65">
                <a:extLst>
                  <a:ext uri="{FF2B5EF4-FFF2-40B4-BE49-F238E27FC236}">
                    <a16:creationId xmlns:a16="http://schemas.microsoft.com/office/drawing/2014/main" id="{0637AA65-4A35-7F3F-0DC2-26D9DD38FA5A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2953251" y="6028530"/>
                <a:ext cx="76680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57467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EA3D8-A952-798B-1569-661E9BFBC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E5941-3091-6BEA-5DE7-A989D7D4F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3) How to calculate </a:t>
            </a:r>
            <a:r>
              <a:rPr lang="en-US" dirty="0">
                <a:solidFill>
                  <a:srgbClr val="00B050"/>
                </a:solidFill>
              </a:rPr>
              <a:t>Posterior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Probability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C8CC669D-7892-E5EC-B38A-DB2AA51B9D8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53347" y="2118762"/>
                <a:ext cx="4869046" cy="2308324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dirty="0" smtClean="0"/>
                        <m:t>P</m:t>
                      </m:r>
                      <m:r>
                        <m:rPr>
                          <m:nor/>
                        </m:rPr>
                        <a:rPr lang="en-US" dirty="0" smtClean="0"/>
                        <m:t>(</m:t>
                      </m:r>
                      <m:r>
                        <m:rPr>
                          <m:nor/>
                        </m:rPr>
                        <a:rPr lang="en-US" dirty="0" smtClean="0">
                          <a:solidFill>
                            <a:srgbClr val="EE0000"/>
                          </a:solidFill>
                        </a:rPr>
                        <m:t>A</m:t>
                      </m:r>
                      <m:r>
                        <m:rPr>
                          <m:nor/>
                        </m:rPr>
                        <a:rPr lang="en-US" dirty="0" smtClean="0"/>
                        <m:t> | </m:t>
                      </m:r>
                      <m:r>
                        <m:rPr>
                          <m:nor/>
                        </m:rPr>
                        <a:rPr lang="en-US" dirty="0" smtClean="0">
                          <a:solidFill>
                            <a:srgbClr val="0070C0"/>
                          </a:solidFill>
                        </a:rPr>
                        <m:t>B</m:t>
                      </m:r>
                      <m:r>
                        <m:rPr>
                          <m:nor/>
                        </m:rPr>
                        <a:rPr lang="en-US" dirty="0" smtClean="0"/>
                        <m:t>)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dirty="0" smtClean="0"/>
                            <m:t>P</m:t>
                          </m:r>
                          <m:r>
                            <m:rPr>
                              <m:nor/>
                            </m:rPr>
                            <a:rPr lang="en-US" dirty="0" smtClean="0"/>
                            <m:t>(</m:t>
                          </m:r>
                          <m:r>
                            <m:rPr>
                              <m:nor/>
                            </m:rPr>
                            <a:rPr lang="en-US" dirty="0" smtClean="0">
                              <a:solidFill>
                                <a:srgbClr val="EE0000"/>
                              </a:solidFill>
                            </a:rPr>
                            <m:t>A</m:t>
                          </m:r>
                          <m:r>
                            <m:rPr>
                              <m:nor/>
                            </m:rPr>
                            <a:rPr lang="en-US" dirty="0" smtClean="0"/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dirty="0" smtClean="0"/>
                            <m:t>,</m:t>
                          </m:r>
                          <m:r>
                            <m:rPr>
                              <m:nor/>
                            </m:rPr>
                            <a:rPr lang="en-US" dirty="0" smtClean="0">
                              <a:solidFill>
                                <a:srgbClr val="0070C0"/>
                              </a:solidFill>
                            </a:rPr>
                            <m:t>B</m:t>
                          </m:r>
                          <m:r>
                            <m:rPr>
                              <m:nor/>
                            </m:rPr>
                            <a:rPr lang="en-US" dirty="0" smtClean="0"/>
                            <m:t>)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dirty="0" smtClean="0"/>
                            <m:t>P</m:t>
                          </m:r>
                          <m:r>
                            <m:rPr>
                              <m:nor/>
                            </m:rPr>
                            <a:rPr lang="en-US" dirty="0" smtClean="0"/>
                            <m:t>(</m:t>
                          </m:r>
                          <m:r>
                            <m:rPr>
                              <m:nor/>
                            </m:rPr>
                            <a:rPr lang="en-US" dirty="0" smtClean="0">
                              <a:solidFill>
                                <a:srgbClr val="0070C0"/>
                              </a:solidFill>
                            </a:rPr>
                            <m:t>B</m:t>
                          </m:r>
                          <m:r>
                            <m:rPr>
                              <m:nor/>
                            </m:rPr>
                            <a:rPr lang="en-US" dirty="0" smtClean="0"/>
                            <m:t>)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                   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0.20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0.50</m:t>
                        </m:r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                      = 0.4</a:t>
                </a:r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4102ADD8-430F-039F-9B95-4A09E49B5C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3347" y="2118762"/>
                <a:ext cx="4869046" cy="2308324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25188475-33BD-ADE9-1F20-39B6F3DF9398}"/>
              </a:ext>
            </a:extLst>
          </p:cNvPr>
          <p:cNvSpPr txBox="1"/>
          <p:nvPr/>
        </p:nvSpPr>
        <p:spPr>
          <a:xfrm>
            <a:off x="838200" y="1543050"/>
            <a:ext cx="3984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1) Find posterior probability of  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 | 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DD8C9C-6DB1-1432-0DE6-3C0F486BD316}"/>
              </a:ext>
            </a:extLst>
          </p:cNvPr>
          <p:cNvSpPr txBox="1"/>
          <p:nvPr/>
        </p:nvSpPr>
        <p:spPr>
          <a:xfrm>
            <a:off x="6496050" y="1912382"/>
            <a:ext cx="504016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Given </a:t>
            </a:r>
            <a:r>
              <a:rPr lang="en-US" dirty="0"/>
              <a:t>Information (Example with Random value):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P(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 = 0.50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,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= 0.20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97E5D151-6831-E062-E453-2BEEA61F141E}"/>
                  </a:ext>
                </a:extLst>
              </p14:cNvPr>
              <p14:cNvContentPartPr/>
              <p14:nvPr/>
            </p14:nvContentPartPr>
            <p14:xfrm>
              <a:off x="3993628" y="533820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F80F52E-B50E-C1F1-6FE5-58C428DBB59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987508" y="5332087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F6DE984A-FD4F-0B6F-7540-087E68F6CFCF}"/>
                  </a:ext>
                </a:extLst>
              </p14:cNvPr>
              <p14:cNvContentPartPr/>
              <p14:nvPr/>
            </p14:nvContentPartPr>
            <p14:xfrm>
              <a:off x="4864140" y="7493000"/>
              <a:ext cx="360" cy="36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88491687-95B2-7747-2E83-8A6046B9E9CC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858020" y="7486880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1D9E6974-5401-853E-6229-76102B0545A8}"/>
                  </a:ext>
                </a:extLst>
              </p14:cNvPr>
              <p14:cNvContentPartPr/>
              <p14:nvPr/>
            </p14:nvContentPartPr>
            <p14:xfrm>
              <a:off x="4110881" y="2703554"/>
              <a:ext cx="171720" cy="15588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1D9E6974-5401-853E-6229-76102B0545A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104761" y="2697434"/>
                <a:ext cx="183960" cy="168120"/>
              </a:xfrm>
              <a:prstGeom prst="rect">
                <a:avLst/>
              </a:prstGeom>
            </p:spPr>
          </p:pic>
        </mc:Fallback>
      </mc:AlternateContent>
      <p:grpSp>
        <p:nvGrpSpPr>
          <p:cNvPr id="77" name="Group 76">
            <a:extLst>
              <a:ext uri="{FF2B5EF4-FFF2-40B4-BE49-F238E27FC236}">
                <a16:creationId xmlns:a16="http://schemas.microsoft.com/office/drawing/2014/main" id="{B6A0781F-B3DC-7F38-A3FF-D43E42FC2397}"/>
              </a:ext>
            </a:extLst>
          </p:cNvPr>
          <p:cNvGrpSpPr/>
          <p:nvPr/>
        </p:nvGrpSpPr>
        <p:grpSpPr>
          <a:xfrm>
            <a:off x="1314225" y="3542940"/>
            <a:ext cx="10411560" cy="2733840"/>
            <a:chOff x="1314225" y="3542940"/>
            <a:chExt cx="10411560" cy="2733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2A0DAA7C-1AA4-66DD-5946-841E1899B0A2}"/>
                    </a:ext>
                  </a:extLst>
                </p14:cNvPr>
                <p14:cNvContentPartPr/>
                <p14:nvPr/>
              </p14:nvContentPartPr>
              <p14:xfrm>
                <a:off x="1314225" y="4589820"/>
                <a:ext cx="610920" cy="48780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2A0DAA7C-1AA4-66DD-5946-841E1899B0A2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308105" y="4583700"/>
                  <a:ext cx="623160" cy="50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DA597D53-3469-931A-2780-DB5CDD75E82F}"/>
                    </a:ext>
                  </a:extLst>
                </p14:cNvPr>
                <p14:cNvContentPartPr/>
                <p14:nvPr/>
              </p14:nvContentPartPr>
              <p14:xfrm>
                <a:off x="1400265" y="4524300"/>
                <a:ext cx="48600" cy="82800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DA597D53-3469-931A-2780-DB5CDD75E82F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394145" y="4518180"/>
                  <a:ext cx="60840" cy="84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6A31F9E0-0AB9-9CFA-5033-35BF26C320B4}"/>
                    </a:ext>
                  </a:extLst>
                </p14:cNvPr>
                <p14:cNvContentPartPr/>
                <p14:nvPr/>
              </p14:nvContentPartPr>
              <p14:xfrm>
                <a:off x="2208825" y="4467060"/>
                <a:ext cx="315720" cy="114012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6A31F9E0-0AB9-9CFA-5033-35BF26C320B4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202705" y="4460940"/>
                  <a:ext cx="327960" cy="115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B728B3EB-3CA5-7320-66C4-E2B7BF709C59}"/>
                    </a:ext>
                  </a:extLst>
                </p14:cNvPr>
                <p14:cNvContentPartPr/>
                <p14:nvPr/>
              </p14:nvContentPartPr>
              <p14:xfrm>
                <a:off x="2641905" y="4676580"/>
                <a:ext cx="196560" cy="80676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B728B3EB-3CA5-7320-66C4-E2B7BF709C59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35785" y="4670460"/>
                  <a:ext cx="208800" cy="81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279B1243-1279-FEC2-6403-81FBF470E941}"/>
                    </a:ext>
                  </a:extLst>
                </p14:cNvPr>
                <p14:cNvContentPartPr/>
                <p14:nvPr/>
              </p14:nvContentPartPr>
              <p14:xfrm>
                <a:off x="2762145" y="4791060"/>
                <a:ext cx="327240" cy="78336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279B1243-1279-FEC2-6403-81FBF470E941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756025" y="4784940"/>
                  <a:ext cx="339480" cy="79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8A0AAD00-13A8-15C4-D952-9F4F7B13D8BD}"/>
                    </a:ext>
                  </a:extLst>
                </p14:cNvPr>
                <p14:cNvContentPartPr/>
                <p14:nvPr/>
              </p14:nvContentPartPr>
              <p14:xfrm>
                <a:off x="2800305" y="5229540"/>
                <a:ext cx="380880" cy="3816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8A0AAD00-13A8-15C4-D952-9F4F7B13D8BD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794185" y="5223420"/>
                  <a:ext cx="393120" cy="5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B557F2DC-F44E-57ED-91FD-4B378EFF0421}"/>
                    </a:ext>
                  </a:extLst>
                </p14:cNvPr>
                <p14:cNvContentPartPr/>
                <p14:nvPr/>
              </p14:nvContentPartPr>
              <p14:xfrm>
                <a:off x="3156345" y="5229180"/>
                <a:ext cx="187560" cy="29088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B557F2DC-F44E-57ED-91FD-4B378EFF0421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150225" y="5223060"/>
                  <a:ext cx="199800" cy="30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F5FB8F87-5B77-C98B-0F2C-F1B7DC866502}"/>
                    </a:ext>
                  </a:extLst>
                </p14:cNvPr>
                <p14:cNvContentPartPr/>
                <p14:nvPr/>
              </p14:nvContentPartPr>
              <p14:xfrm>
                <a:off x="3513825" y="4743180"/>
                <a:ext cx="39600" cy="68508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F5FB8F87-5B77-C98B-0F2C-F1B7DC866502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3507705" y="4737060"/>
                  <a:ext cx="51840" cy="69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020CF7E5-AD57-DC3C-B4C9-E12EF887A75B}"/>
                    </a:ext>
                  </a:extLst>
                </p14:cNvPr>
                <p14:cNvContentPartPr/>
                <p14:nvPr/>
              </p14:nvContentPartPr>
              <p14:xfrm>
                <a:off x="3562425" y="4628340"/>
                <a:ext cx="258480" cy="91584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020CF7E5-AD57-DC3C-B4C9-E12EF887A75B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3556305" y="4622220"/>
                  <a:ext cx="270720" cy="92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6C245A67-7F92-5A26-6022-93633D12592A}"/>
                    </a:ext>
                  </a:extLst>
                </p14:cNvPr>
                <p14:cNvContentPartPr/>
                <p14:nvPr/>
              </p14:nvContentPartPr>
              <p14:xfrm>
                <a:off x="4076505" y="4741380"/>
                <a:ext cx="306360" cy="85068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6C245A67-7F92-5A26-6022-93633D12592A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4070385" y="4735260"/>
                  <a:ext cx="318600" cy="86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204EFE42-1324-0CCC-9FDA-354D8F6BD248}"/>
                    </a:ext>
                  </a:extLst>
                </p14:cNvPr>
                <p14:cNvContentPartPr/>
                <p14:nvPr/>
              </p14:nvContentPartPr>
              <p14:xfrm>
                <a:off x="5335425" y="3798540"/>
                <a:ext cx="457200" cy="29772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204EFE42-1324-0CCC-9FDA-354D8F6BD248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5329305" y="3792420"/>
                  <a:ext cx="469440" cy="30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1F0DD5FC-ECB7-6C0E-F115-0ED2580E6ED8}"/>
                    </a:ext>
                  </a:extLst>
                </p14:cNvPr>
                <p14:cNvContentPartPr/>
                <p14:nvPr/>
              </p14:nvContentPartPr>
              <p14:xfrm>
                <a:off x="5324625" y="3800340"/>
                <a:ext cx="87480" cy="55728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1F0DD5FC-ECB7-6C0E-F115-0ED2580E6ED8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5318505" y="3794220"/>
                  <a:ext cx="99720" cy="56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7A52C04B-EC29-11A3-920F-41B7C2C1B0AD}"/>
                    </a:ext>
                  </a:extLst>
                </p14:cNvPr>
                <p14:cNvContentPartPr/>
                <p14:nvPr/>
              </p14:nvContentPartPr>
              <p14:xfrm>
                <a:off x="5856705" y="3638340"/>
                <a:ext cx="325440" cy="77364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7A52C04B-EC29-11A3-920F-41B7C2C1B0AD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5850585" y="3632220"/>
                  <a:ext cx="337680" cy="78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04730AEA-C23A-DAE2-2AFE-64617F8DC737}"/>
                    </a:ext>
                  </a:extLst>
                </p14:cNvPr>
                <p14:cNvContentPartPr/>
                <p14:nvPr/>
              </p14:nvContentPartPr>
              <p14:xfrm>
                <a:off x="6314265" y="3543300"/>
                <a:ext cx="182160" cy="69408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04730AEA-C23A-DAE2-2AFE-64617F8DC737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6308145" y="3537180"/>
                  <a:ext cx="194400" cy="70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2FFF69CB-85A1-D5E0-0824-02B55AFA4FA9}"/>
                    </a:ext>
                  </a:extLst>
                </p14:cNvPr>
                <p14:cNvContentPartPr/>
                <p14:nvPr/>
              </p14:nvContentPartPr>
              <p14:xfrm>
                <a:off x="6505425" y="3590820"/>
                <a:ext cx="209880" cy="74952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2FFF69CB-85A1-D5E0-0824-02B55AFA4FA9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6499305" y="3584700"/>
                  <a:ext cx="222120" cy="76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88203365-CF2B-A818-8B38-22DEF3302DB0}"/>
                    </a:ext>
                  </a:extLst>
                </p14:cNvPr>
                <p14:cNvContentPartPr/>
                <p14:nvPr/>
              </p14:nvContentPartPr>
              <p14:xfrm>
                <a:off x="6400665" y="4021020"/>
                <a:ext cx="410760" cy="4644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88203365-CF2B-A818-8B38-22DEF3302DB0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6394545" y="4014900"/>
                  <a:ext cx="423000" cy="5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67E7EFA9-87D2-054F-C507-63B7A371FC3F}"/>
                    </a:ext>
                  </a:extLst>
                </p14:cNvPr>
                <p14:cNvContentPartPr/>
                <p14:nvPr/>
              </p14:nvContentPartPr>
              <p14:xfrm>
                <a:off x="6807465" y="4133700"/>
                <a:ext cx="174600" cy="33012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67E7EFA9-87D2-054F-C507-63B7A371FC3F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6801345" y="4127580"/>
                  <a:ext cx="186840" cy="34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32C579BA-8024-5377-BA7B-A36CB2B71E11}"/>
                    </a:ext>
                  </a:extLst>
                </p14:cNvPr>
                <p14:cNvContentPartPr/>
                <p14:nvPr/>
              </p14:nvContentPartPr>
              <p14:xfrm>
                <a:off x="7115265" y="3790980"/>
                <a:ext cx="96120" cy="42768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32C579BA-8024-5377-BA7B-A36CB2B71E11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7109145" y="3784860"/>
                  <a:ext cx="108360" cy="43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8415ED9C-AA5E-1FDB-65FE-A10513C1C02D}"/>
                    </a:ext>
                  </a:extLst>
                </p14:cNvPr>
                <p14:cNvContentPartPr/>
                <p14:nvPr/>
              </p14:nvContentPartPr>
              <p14:xfrm>
                <a:off x="7115265" y="3675780"/>
                <a:ext cx="325080" cy="68760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8415ED9C-AA5E-1FDB-65FE-A10513C1C02D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7109145" y="3669660"/>
                  <a:ext cx="337320" cy="69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9A77E1E9-9DA6-00E9-454C-CE1A0AE3C94F}"/>
                    </a:ext>
                  </a:extLst>
                </p14:cNvPr>
                <p14:cNvContentPartPr/>
                <p14:nvPr/>
              </p14:nvContentPartPr>
              <p14:xfrm>
                <a:off x="7474905" y="3542940"/>
                <a:ext cx="326520" cy="95940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9A77E1E9-9DA6-00E9-454C-CE1A0AE3C94F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7468785" y="3536820"/>
                  <a:ext cx="338760" cy="97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829079F0-3657-7C1C-0C69-A2AF7E33C91B}"/>
                    </a:ext>
                  </a:extLst>
                </p14:cNvPr>
                <p14:cNvContentPartPr/>
                <p14:nvPr/>
              </p14:nvContentPartPr>
              <p14:xfrm>
                <a:off x="8201025" y="3785220"/>
                <a:ext cx="98640" cy="4392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829079F0-3657-7C1C-0C69-A2AF7E33C91B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8194905" y="3779100"/>
                  <a:ext cx="110880" cy="5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4347F828-19F0-F939-B9BC-F0D489D49EE4}"/>
                    </a:ext>
                  </a:extLst>
                </p14:cNvPr>
                <p14:cNvContentPartPr/>
                <p14:nvPr/>
              </p14:nvContentPartPr>
              <p14:xfrm>
                <a:off x="8067465" y="3925620"/>
                <a:ext cx="315720" cy="6552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4347F828-19F0-F939-B9BC-F0D489D49EE4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8061345" y="3919500"/>
                  <a:ext cx="327960" cy="7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4A827305-6314-E1DE-45F0-AEBC8DE82E3E}"/>
                    </a:ext>
                  </a:extLst>
                </p14:cNvPr>
                <p14:cNvContentPartPr/>
                <p14:nvPr/>
              </p14:nvContentPartPr>
              <p14:xfrm>
                <a:off x="4857705" y="5143140"/>
                <a:ext cx="265680" cy="1980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4A827305-6314-E1DE-45F0-AEBC8DE82E3E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4851585" y="5137020"/>
                  <a:ext cx="277920" cy="3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4BE83924-08E8-EDDA-C09A-D00152248765}"/>
                    </a:ext>
                  </a:extLst>
                </p14:cNvPr>
                <p14:cNvContentPartPr/>
                <p14:nvPr/>
              </p14:nvContentPartPr>
              <p14:xfrm>
                <a:off x="4857705" y="5311260"/>
                <a:ext cx="536040" cy="11808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4BE83924-08E8-EDDA-C09A-D00152248765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4851585" y="5305140"/>
                  <a:ext cx="548280" cy="13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27087145-40FF-3FE4-7489-858316B55007}"/>
                    </a:ext>
                  </a:extLst>
                </p14:cNvPr>
                <p14:cNvContentPartPr/>
                <p14:nvPr/>
              </p14:nvContentPartPr>
              <p14:xfrm>
                <a:off x="5806665" y="4799340"/>
                <a:ext cx="252720" cy="33552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27087145-40FF-3FE4-7489-858316B55007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5800545" y="4793220"/>
                  <a:ext cx="264960" cy="34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B4507EF1-73EA-553C-A559-19EDAE04DB08}"/>
                    </a:ext>
                  </a:extLst>
                </p14:cNvPr>
                <p14:cNvContentPartPr/>
                <p14:nvPr/>
              </p14:nvContentPartPr>
              <p14:xfrm>
                <a:off x="5837625" y="4857660"/>
                <a:ext cx="70920" cy="99396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B4507EF1-73EA-553C-A559-19EDAE04DB08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5831505" y="4851540"/>
                  <a:ext cx="83160" cy="100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5D1CC48D-54BE-4DA5-00ED-D46BF8400870}"/>
                    </a:ext>
                  </a:extLst>
                </p14:cNvPr>
                <p14:cNvContentPartPr/>
                <p14:nvPr/>
              </p14:nvContentPartPr>
              <p14:xfrm>
                <a:off x="6314625" y="4800420"/>
                <a:ext cx="438480" cy="82044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5D1CC48D-54BE-4DA5-00ED-D46BF8400870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6308505" y="4794300"/>
                  <a:ext cx="450720" cy="83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3434E72C-2DCB-277A-6D78-851DD6A94118}"/>
                    </a:ext>
                  </a:extLst>
                </p14:cNvPr>
                <p14:cNvContentPartPr/>
                <p14:nvPr/>
              </p14:nvContentPartPr>
              <p14:xfrm>
                <a:off x="6771825" y="4914900"/>
                <a:ext cx="80280" cy="52668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3434E72C-2DCB-277A-6D78-851DD6A94118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6765705" y="4908780"/>
                  <a:ext cx="92520" cy="53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A7091463-F804-0BA1-288F-0CBFB8BB8DFE}"/>
                    </a:ext>
                  </a:extLst>
                </p14:cNvPr>
                <p14:cNvContentPartPr/>
                <p14:nvPr/>
              </p14:nvContentPartPr>
              <p14:xfrm>
                <a:off x="6779025" y="4914900"/>
                <a:ext cx="343080" cy="66888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A7091463-F804-0BA1-288F-0CBFB8BB8DFE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6772905" y="4908780"/>
                  <a:ext cx="355320" cy="68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C8DDE47F-1007-2D14-2B23-95265F6CC318}"/>
                    </a:ext>
                  </a:extLst>
                </p14:cNvPr>
                <p14:cNvContentPartPr/>
                <p14:nvPr/>
              </p14:nvContentPartPr>
              <p14:xfrm>
                <a:off x="7562745" y="4952700"/>
                <a:ext cx="54360" cy="77976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C8DDE47F-1007-2D14-2B23-95265F6CC318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7556625" y="4946580"/>
                  <a:ext cx="66600" cy="79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11349EA1-C621-BF7C-32E8-8CABDB63EE1C}"/>
                    </a:ext>
                  </a:extLst>
                </p14:cNvPr>
                <p14:cNvContentPartPr/>
                <p14:nvPr/>
              </p14:nvContentPartPr>
              <p14:xfrm>
                <a:off x="7867665" y="4905180"/>
                <a:ext cx="58680" cy="77292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11349EA1-C621-BF7C-32E8-8CABDB63EE1C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7861545" y="4899060"/>
                  <a:ext cx="70920" cy="78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DE6FF825-4F3E-26D4-E358-5024B5E7DA54}"/>
                    </a:ext>
                  </a:extLst>
                </p14:cNvPr>
                <p14:cNvContentPartPr/>
                <p14:nvPr/>
              </p14:nvContentPartPr>
              <p14:xfrm>
                <a:off x="7896105" y="4847940"/>
                <a:ext cx="447480" cy="837720"/>
              </p14:xfrm>
            </p:contentPart>
          </mc:Choice>
          <mc:Fallback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DE6FF825-4F3E-26D4-E358-5024B5E7DA54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7889985" y="4841820"/>
                  <a:ext cx="459720" cy="84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5CABE893-0C74-191F-E6E9-E4C50B69EAA3}"/>
                    </a:ext>
                  </a:extLst>
                </p14:cNvPr>
                <p14:cNvContentPartPr/>
                <p14:nvPr/>
              </p14:nvContentPartPr>
              <p14:xfrm>
                <a:off x="7962705" y="5373900"/>
                <a:ext cx="353880" cy="2700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5CABE893-0C74-191F-E6E9-E4C50B69EAA3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7956585" y="5367780"/>
                  <a:ext cx="36612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1A5C1DBF-FE9E-05ED-09D3-4050111CDD6B}"/>
                    </a:ext>
                  </a:extLst>
                </p14:cNvPr>
                <p14:cNvContentPartPr/>
                <p14:nvPr/>
              </p14:nvContentPartPr>
              <p14:xfrm>
                <a:off x="8535105" y="4733820"/>
                <a:ext cx="399240" cy="110556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1A5C1DBF-FE9E-05ED-09D3-4050111CDD6B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8528985" y="4727700"/>
                  <a:ext cx="411480" cy="111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F433EB63-B229-4839-6984-C41775252225}"/>
                    </a:ext>
                  </a:extLst>
                </p14:cNvPr>
                <p14:cNvContentPartPr/>
                <p14:nvPr/>
              </p14:nvContentPartPr>
              <p14:xfrm>
                <a:off x="9189945" y="5496300"/>
                <a:ext cx="253080" cy="29700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F433EB63-B229-4839-6984-C41775252225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9183825" y="5490180"/>
                  <a:ext cx="265320" cy="30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BAB77E92-D43B-B036-FAE4-8ED074EA44BE}"/>
                    </a:ext>
                  </a:extLst>
                </p14:cNvPr>
                <p14:cNvContentPartPr/>
                <p14:nvPr/>
              </p14:nvContentPartPr>
              <p14:xfrm>
                <a:off x="9658305" y="4580100"/>
                <a:ext cx="628920" cy="49608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BAB77E92-D43B-B036-FAE4-8ED074EA44BE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9652185" y="4573980"/>
                  <a:ext cx="641160" cy="50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9E635953-1D53-BF2B-1781-CCCE037A1CCF}"/>
                    </a:ext>
                  </a:extLst>
                </p14:cNvPr>
                <p14:cNvContentPartPr/>
                <p14:nvPr/>
              </p14:nvContentPartPr>
              <p14:xfrm>
                <a:off x="9896265" y="4619340"/>
                <a:ext cx="244800" cy="103140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9E635953-1D53-BF2B-1781-CCCE037A1CCF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9890145" y="4613220"/>
                  <a:ext cx="257040" cy="104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2E103C6E-FF1A-651F-4BE9-DD0A6B2717D0}"/>
                    </a:ext>
                  </a:extLst>
                </p14:cNvPr>
                <p14:cNvContentPartPr/>
                <p14:nvPr/>
              </p14:nvContentPartPr>
              <p14:xfrm>
                <a:off x="10580985" y="4695660"/>
                <a:ext cx="163080" cy="1023840"/>
              </p14:xfrm>
            </p:contentPart>
          </mc:Choice>
          <mc:Fallback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2E103C6E-FF1A-651F-4BE9-DD0A6B2717D0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10574865" y="4689540"/>
                  <a:ext cx="175320" cy="103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AAEF2E0F-F3FE-EBE9-6AB1-2890C088AFDB}"/>
                    </a:ext>
                  </a:extLst>
                </p14:cNvPr>
                <p14:cNvContentPartPr/>
                <p14:nvPr/>
              </p14:nvContentPartPr>
              <p14:xfrm>
                <a:off x="10943865" y="4943340"/>
                <a:ext cx="77040" cy="615600"/>
              </p14:xfrm>
            </p:contentPart>
          </mc:Choice>
          <mc:Fallback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AAEF2E0F-F3FE-EBE9-6AB1-2890C088AFDB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10937745" y="4937220"/>
                  <a:ext cx="89280" cy="62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643FCA01-F58A-A0C4-CCA6-9C908F840DBC}"/>
                    </a:ext>
                  </a:extLst>
                </p14:cNvPr>
                <p14:cNvContentPartPr/>
                <p14:nvPr/>
              </p14:nvContentPartPr>
              <p14:xfrm>
                <a:off x="11048985" y="4914900"/>
                <a:ext cx="265320" cy="534600"/>
              </p14:xfrm>
            </p:contentPart>
          </mc:Choice>
          <mc:Fallback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643FCA01-F58A-A0C4-CCA6-9C908F840DBC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11042865" y="4908780"/>
                  <a:ext cx="277560" cy="54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0052F6BF-B515-082D-145D-365141CFD258}"/>
                    </a:ext>
                  </a:extLst>
                </p14:cNvPr>
                <p14:cNvContentPartPr/>
                <p14:nvPr/>
              </p14:nvContentPartPr>
              <p14:xfrm>
                <a:off x="11068065" y="5162580"/>
                <a:ext cx="266400" cy="5724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0052F6BF-B515-082D-145D-365141CFD258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11061945" y="5156460"/>
                  <a:ext cx="278640" cy="6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24F18F77-0B02-F545-E0B6-070EC1A1CA35}"/>
                    </a:ext>
                  </a:extLst>
                </p14:cNvPr>
                <p14:cNvContentPartPr/>
                <p14:nvPr/>
              </p14:nvContentPartPr>
              <p14:xfrm>
                <a:off x="10399905" y="4476780"/>
                <a:ext cx="1325880" cy="1387800"/>
              </p14:xfrm>
            </p:contentPart>
          </mc:Choice>
          <mc:Fallback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24F18F77-0B02-F545-E0B6-070EC1A1CA35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10393785" y="4470660"/>
                  <a:ext cx="1338120" cy="140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23DA46F6-23D7-8211-8B2C-B3A62CCA8871}"/>
                    </a:ext>
                  </a:extLst>
                </p14:cNvPr>
                <p14:cNvContentPartPr/>
                <p14:nvPr/>
              </p14:nvContentPartPr>
              <p14:xfrm>
                <a:off x="4219425" y="5725980"/>
                <a:ext cx="229680" cy="8460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23DA46F6-23D7-8211-8B2C-B3A62CCA8871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4213305" y="5719860"/>
                  <a:ext cx="241920" cy="9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4CC03DD6-55F8-0613-F1AF-1220931A1074}"/>
                    </a:ext>
                  </a:extLst>
                </p14:cNvPr>
                <p14:cNvContentPartPr/>
                <p14:nvPr/>
              </p14:nvContentPartPr>
              <p14:xfrm>
                <a:off x="10506105" y="6000300"/>
                <a:ext cx="923040" cy="114840"/>
              </p14:xfrm>
            </p:contentPart>
          </mc:Choice>
          <mc:Fallback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4CC03DD6-55F8-0613-F1AF-1220931A1074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10499985" y="5994180"/>
                  <a:ext cx="935280" cy="12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29817432-D328-64FD-F55D-0AADBB739C59}"/>
                    </a:ext>
                  </a:extLst>
                </p14:cNvPr>
                <p14:cNvContentPartPr/>
                <p14:nvPr/>
              </p14:nvContentPartPr>
              <p14:xfrm>
                <a:off x="10848825" y="6218460"/>
                <a:ext cx="855720" cy="58320"/>
              </p14:xfrm>
            </p:contentPart>
          </mc:Choice>
          <mc:Fallback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29817432-D328-64FD-F55D-0AADBB739C59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10842705" y="6212340"/>
                  <a:ext cx="867960" cy="70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A4638529-BF17-9844-85EB-622576ECC2D8}"/>
              </a:ext>
            </a:extLst>
          </p:cNvPr>
          <p:cNvGrpSpPr/>
          <p:nvPr/>
        </p:nvGrpSpPr>
        <p:grpSpPr>
          <a:xfrm>
            <a:off x="1895265" y="2066580"/>
            <a:ext cx="2897640" cy="871200"/>
            <a:chOff x="1895265" y="2066580"/>
            <a:chExt cx="2897640" cy="871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9C08ED0B-D799-297B-2854-3BD7018B8B41}"/>
                    </a:ext>
                  </a:extLst>
                </p14:cNvPr>
                <p14:cNvContentPartPr/>
                <p14:nvPr/>
              </p14:nvContentPartPr>
              <p14:xfrm>
                <a:off x="2047905" y="2847780"/>
                <a:ext cx="360" cy="36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9C08ED0B-D799-297B-2854-3BD7018B8B41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2041785" y="2841660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58E6E1ED-8C1D-9FC8-1251-2ACB50DACE79}"/>
                    </a:ext>
                  </a:extLst>
                </p14:cNvPr>
                <p14:cNvContentPartPr/>
                <p14:nvPr/>
              </p14:nvContentPartPr>
              <p14:xfrm>
                <a:off x="1895265" y="2857500"/>
                <a:ext cx="542880" cy="2916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58E6E1ED-8C1D-9FC8-1251-2ACB50DACE79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1889145" y="2851380"/>
                  <a:ext cx="55512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6593B51C-CFEB-F9E6-DC6B-3C1A7D388D8A}"/>
                    </a:ext>
                  </a:extLst>
                </p14:cNvPr>
                <p14:cNvContentPartPr/>
                <p14:nvPr/>
              </p14:nvContentPartPr>
              <p14:xfrm>
                <a:off x="2486025" y="2767140"/>
                <a:ext cx="347400" cy="3456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6593B51C-CFEB-F9E6-DC6B-3C1A7D388D8A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2479905" y="2761020"/>
                  <a:ext cx="35964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7E4A95C5-F668-9F16-7FF4-3556DC1E2042}"/>
                    </a:ext>
                  </a:extLst>
                </p14:cNvPr>
                <p14:cNvContentPartPr/>
                <p14:nvPr/>
              </p14:nvContentPartPr>
              <p14:xfrm>
                <a:off x="4319505" y="2114460"/>
                <a:ext cx="473400" cy="82332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7E4A95C5-F668-9F16-7FF4-3556DC1E2042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4313385" y="2108340"/>
                  <a:ext cx="485640" cy="83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BC740A98-00BA-88CC-8B27-C3CF45A0934F}"/>
                    </a:ext>
                  </a:extLst>
                </p14:cNvPr>
                <p14:cNvContentPartPr/>
                <p14:nvPr/>
              </p14:nvContentPartPr>
              <p14:xfrm>
                <a:off x="3027105" y="2066580"/>
                <a:ext cx="1763280" cy="496440"/>
              </p14:xfrm>
            </p:contentPart>
          </mc:Choice>
          <mc:Fallback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BC740A98-00BA-88CC-8B27-C3CF45A0934F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3020985" y="2060460"/>
                  <a:ext cx="1775520" cy="5086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383106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15EBDE-42A9-A6A3-6BB9-A3069FAB7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D488A-1897-EC15-CA4E-130016AD6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573" y="-95308"/>
            <a:ext cx="2830723" cy="723011"/>
          </a:xfrm>
        </p:spPr>
        <p:txBody>
          <a:bodyPr>
            <a:normAutofit/>
          </a:bodyPr>
          <a:lstStyle/>
          <a:p>
            <a:r>
              <a:rPr lang="en-US" sz="2800" dirty="0"/>
              <a:t>Questions 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349666-7A17-B1AF-C2C7-4DE6651CD545}"/>
              </a:ext>
            </a:extLst>
          </p:cNvPr>
          <p:cNvSpPr txBox="1"/>
          <p:nvPr/>
        </p:nvSpPr>
        <p:spPr>
          <a:xfrm>
            <a:off x="226243" y="615841"/>
            <a:ext cx="3374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(c)  P(+c | +b)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16F933A3-8418-D2C1-8ACD-E1DBF1B876AE}"/>
                  </a:ext>
                </a:extLst>
              </p14:cNvPr>
              <p14:cNvContentPartPr/>
              <p14:nvPr/>
            </p14:nvContentPartPr>
            <p14:xfrm>
              <a:off x="4200495" y="28245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16F933A3-8418-D2C1-8ACD-E1DBF1B876A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194375" y="22125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8" name="Ink 67">
                <a:extLst>
                  <a:ext uri="{FF2B5EF4-FFF2-40B4-BE49-F238E27FC236}">
                    <a16:creationId xmlns:a16="http://schemas.microsoft.com/office/drawing/2014/main" id="{FB22BFA9-478F-642A-F4B0-F0D6A2020A80}"/>
                  </a:ext>
                </a:extLst>
              </p14:cNvPr>
              <p14:cNvContentPartPr/>
              <p14:nvPr/>
            </p14:nvContentPartPr>
            <p14:xfrm>
              <a:off x="4238385" y="6752955"/>
              <a:ext cx="360" cy="360"/>
            </p14:xfrm>
          </p:contentPart>
        </mc:Choice>
        <mc:Fallback xmlns="">
          <p:pic>
            <p:nvPicPr>
              <p:cNvPr id="68" name="Ink 67">
                <a:extLst>
                  <a:ext uri="{FF2B5EF4-FFF2-40B4-BE49-F238E27FC236}">
                    <a16:creationId xmlns:a16="http://schemas.microsoft.com/office/drawing/2014/main" id="{FB22BFA9-478F-642A-F4B0-F0D6A2020A8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232265" y="6746835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275FF08-8FC0-6A16-1C9B-D88968AFFB8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17770" y="1028970"/>
                <a:ext cx="2312402" cy="1701376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1800" dirty="0" smtClean="0"/>
                        <m:t>P</m:t>
                      </m:r>
                      <m:r>
                        <m:rPr>
                          <m:nor/>
                        </m:rPr>
                        <a:rPr lang="en-US" sz="1800" dirty="0" smtClean="0"/>
                        <m:t>(+</m:t>
                      </m:r>
                      <m:r>
                        <m:rPr>
                          <m:nor/>
                        </m:rPr>
                        <a:rPr lang="en-US" sz="1800" b="0" i="0" dirty="0" smtClean="0"/>
                        <m:t>c</m:t>
                      </m:r>
                      <m:r>
                        <m:rPr>
                          <m:nor/>
                        </m:rPr>
                        <a:rPr lang="en-US" sz="1800" dirty="0" smtClean="0"/>
                        <m:t> | </m:t>
                      </m:r>
                      <m:r>
                        <m:rPr>
                          <m:nor/>
                        </m:rPr>
                        <a:rPr lang="en-US" sz="1800" b="0" i="0" dirty="0" smtClean="0"/>
                        <m:t>+</m:t>
                      </m:r>
                      <m:r>
                        <m:rPr>
                          <m:nor/>
                        </m:rPr>
                        <a:rPr lang="en-US" sz="1800" b="0" i="0" dirty="0" smtClean="0"/>
                        <m:t>b</m:t>
                      </m:r>
                      <m:r>
                        <m:rPr>
                          <m:nor/>
                        </m:rPr>
                        <a:rPr lang="en-US" sz="1800" dirty="0" smtClean="0"/>
                        <m:t>)</m:t>
                      </m:r>
                      <m:r>
                        <a:rPr lang="en-US" sz="1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1800" dirty="0">
                              <a:highlight>
                                <a:srgbClr val="FFFF00"/>
                              </a:highlight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en-US" sz="1800" dirty="0">
                              <a:highlight>
                                <a:srgbClr val="FFFF00"/>
                              </a:highlight>
                            </a:rPr>
                            <m:t>(+</m:t>
                          </m:r>
                          <m:r>
                            <m:rPr>
                              <m:nor/>
                            </m:rPr>
                            <a:rPr lang="en-US" sz="1800" b="0" i="0" dirty="0" smtClean="0">
                              <a:highlight>
                                <a:srgbClr val="FFFF00"/>
                              </a:highlight>
                            </a:rPr>
                            <m:t>c</m:t>
                          </m:r>
                          <m:r>
                            <m:rPr>
                              <m:nor/>
                            </m:rPr>
                            <a:rPr lang="en-US" sz="1800" dirty="0">
                              <a:highlight>
                                <a:srgbClr val="FFFF00"/>
                              </a:highlight>
                            </a:rPr>
                            <m:t> ,</m:t>
                          </m:r>
                          <m:r>
                            <m:rPr>
                              <m:nor/>
                            </m:rPr>
                            <a:rPr lang="en-US" sz="1800" b="0" i="0" dirty="0" smtClean="0">
                              <a:highlight>
                                <a:srgbClr val="FFFF00"/>
                              </a:highlight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1800" b="0" i="0" dirty="0" smtClean="0">
                              <a:highlight>
                                <a:srgbClr val="FFFF00"/>
                              </a:highlight>
                            </a:rPr>
                            <m:t>b</m:t>
                          </m:r>
                          <m:r>
                            <m:rPr>
                              <m:nor/>
                            </m:rPr>
                            <a:rPr lang="en-US" sz="1800" dirty="0">
                              <a:highlight>
                                <a:srgbClr val="FFFF00"/>
                              </a:highlight>
                            </a:rPr>
                            <m:t>)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1800" dirty="0"/>
                            <m:t>P</m:t>
                          </m:r>
                          <m:r>
                            <m:rPr>
                              <m:nor/>
                            </m:rPr>
                            <a:rPr lang="en-US" sz="1800" dirty="0"/>
                            <m:t>(+</m:t>
                          </m:r>
                          <m:r>
                            <m:rPr>
                              <m:nor/>
                            </m:rPr>
                            <a:rPr lang="en-US" sz="1800" b="0" i="0" dirty="0" smtClean="0"/>
                            <m:t>b</m:t>
                          </m:r>
                          <m:r>
                            <m:rPr>
                              <m:nor/>
                            </m:rPr>
                            <a:rPr lang="en-US" sz="1800" dirty="0"/>
                            <m:t>)</m:t>
                          </m:r>
                        </m:den>
                      </m:f>
                    </m:oMath>
                  </m:oMathPara>
                </a14:m>
                <a:endParaRPr lang="en-US" sz="1800" dirty="0"/>
              </a:p>
              <a:p>
                <a:pPr marL="0" indent="0">
                  <a:buNone/>
                </a:pPr>
                <a:r>
                  <a:rPr lang="en-US" sz="1800" dirty="0"/>
                  <a:t>                      =</a:t>
                </a:r>
                <a:r>
                  <a:rPr lang="en-US" sz="1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31</m:t>
                            </m:r>
                          </m:num>
                          <m:den>
                            <m:r>
                              <a:rPr lang="en-US" sz="1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120</m:t>
                            </m:r>
                          </m:den>
                        </m:f>
                      </m:den>
                    </m:f>
                  </m:oMath>
                </a14:m>
                <a:endParaRPr lang="en-US" sz="18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en-US" sz="1800" dirty="0">
                    <a:solidFill>
                      <a:schemeClr val="tx1"/>
                    </a:solidFill>
                  </a:rPr>
                  <a:t>         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31</m:t>
                        </m:r>
                      </m:den>
                    </m:f>
                  </m:oMath>
                </a14:m>
                <a:r>
                  <a:rPr lang="en-US" sz="1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275FF08-8FC0-6A16-1C9B-D88968AFFB8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17770" y="1028970"/>
                <a:ext cx="2312402" cy="1701376"/>
              </a:xfrm>
              <a:blipFill>
                <a:blip r:embed="rId6"/>
                <a:stretch>
                  <a:fillRect l="-528" t="-10394" b="-3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340EA816-C3C5-70C4-C456-8167E80EC2F5}"/>
              </a:ext>
            </a:extLst>
          </p:cNvPr>
          <p:cNvSpPr txBox="1"/>
          <p:nvPr/>
        </p:nvSpPr>
        <p:spPr>
          <a:xfrm>
            <a:off x="7814821" y="43363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E4E49ED-2924-64CA-B79D-3BF786DB4A39}"/>
                  </a:ext>
                </a:extLst>
              </p:cNvPr>
              <p:cNvSpPr txBox="1"/>
              <p:nvPr/>
            </p:nvSpPr>
            <p:spPr>
              <a:xfrm>
                <a:off x="2083908" y="70996"/>
                <a:ext cx="2925899" cy="613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P(+b)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31</m:t>
                        </m:r>
                      </m:num>
                      <m:den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120</m:t>
                        </m:r>
                      </m:den>
                    </m:f>
                  </m:oMath>
                </a14:m>
                <a:r>
                  <a:rPr lang="en-US" sz="1400" dirty="0"/>
                  <a:t> </a:t>
                </a:r>
              </a:p>
              <a:p>
                <a:r>
                  <a:rPr lang="en-US" sz="1400" dirty="0">
                    <a:solidFill>
                      <a:srgbClr val="EE0000"/>
                    </a:solidFill>
                  </a:rPr>
                  <a:t>#From previous question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E4E49ED-2924-64CA-B79D-3BF786DB4A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3908" y="70996"/>
                <a:ext cx="2925899" cy="613758"/>
              </a:xfrm>
              <a:prstGeom prst="rect">
                <a:avLst/>
              </a:prstGeom>
              <a:blipFill>
                <a:blip r:embed="rId7"/>
                <a:stretch>
                  <a:fillRect l="-625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37C6E3A-71EF-0F4F-6135-D947268200F7}"/>
                  </a:ext>
                </a:extLst>
              </p:cNvPr>
              <p:cNvSpPr txBox="1"/>
              <p:nvPr/>
            </p:nvSpPr>
            <p:spPr>
              <a:xfrm>
                <a:off x="8203677" y="1399779"/>
                <a:ext cx="3762080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1800" dirty="0" smtClean="0"/>
                        <m:t>P</m:t>
                      </m:r>
                      <m:r>
                        <m:rPr>
                          <m:nor/>
                        </m:rPr>
                        <a:rPr lang="en-US" sz="1800" dirty="0" smtClean="0"/>
                        <m:t>(+</m:t>
                      </m:r>
                      <m:r>
                        <m:rPr>
                          <m:nor/>
                        </m:rPr>
                        <a:rPr lang="en-US" sz="1800" b="0" i="0" dirty="0" smtClean="0"/>
                        <m:t>c</m:t>
                      </m:r>
                      <m:r>
                        <m:rPr>
                          <m:nor/>
                        </m:rPr>
                        <a:rPr lang="en-US" sz="1800" b="0" i="0" dirty="0" smtClean="0"/>
                        <m:t>,  +</m:t>
                      </m:r>
                      <m:r>
                        <m:rPr>
                          <m:nor/>
                        </m:rPr>
                        <a:rPr lang="en-US" sz="1800" b="0" i="0" dirty="0" smtClean="0"/>
                        <m:t>b</m:t>
                      </m:r>
                      <m:r>
                        <m:rPr>
                          <m:nor/>
                        </m:rPr>
                        <a:rPr lang="en-US" sz="1800" dirty="0" smtClean="0"/>
                        <m:t>)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endChr m:val="|"/>
                          <m:ctrlP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1800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) ∗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(+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18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37C6E3A-71EF-0F4F-6135-D947268200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3677" y="1399779"/>
                <a:ext cx="3762080" cy="369332"/>
              </a:xfrm>
              <a:prstGeom prst="rect">
                <a:avLst/>
              </a:prstGeom>
              <a:blipFill>
                <a:blip r:embed="rId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Picture 20" descr="A table with numbers and symbols&#10;&#10;AI-generated content may be incorrect.">
            <a:extLst>
              <a:ext uri="{FF2B5EF4-FFF2-40B4-BE49-F238E27FC236}">
                <a16:creationId xmlns:a16="http://schemas.microsoft.com/office/drawing/2014/main" id="{B571D00D-58B3-12A1-B68D-F4EC89FDCE48}"/>
              </a:ext>
            </a:extLst>
          </p:cNvPr>
          <p:cNvPicPr/>
          <p:nvPr/>
        </p:nvPicPr>
        <p:blipFill>
          <a:blip r:embed="rId9"/>
          <a:stretch>
            <a:fillRect/>
          </a:stretch>
        </p:blipFill>
        <p:spPr>
          <a:xfrm>
            <a:off x="157573" y="4797368"/>
            <a:ext cx="8630854" cy="2063324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E54AE1A-7270-B1E7-FACF-8BB0EDDB4F3C}"/>
                  </a:ext>
                </a:extLst>
              </p:cNvPr>
              <p:cNvSpPr txBox="1"/>
              <p:nvPr/>
            </p:nvSpPr>
            <p:spPr>
              <a:xfrm>
                <a:off x="226243" y="3359868"/>
                <a:ext cx="7567366" cy="14766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400" dirty="0"/>
                  <a:t>P(</a:t>
                </a:r>
                <a:r>
                  <a:rPr lang="en-US" sz="1400" dirty="0">
                    <a:solidFill>
                      <a:srgbClr val="EE0000"/>
                    </a:solidFill>
                  </a:rPr>
                  <a:t>+c</a:t>
                </a:r>
                <a:r>
                  <a:rPr lang="en-US" sz="1400" dirty="0"/>
                  <a:t>, </a:t>
                </a:r>
                <a:r>
                  <a:rPr lang="en-US" sz="1400" dirty="0">
                    <a:solidFill>
                      <a:srgbClr val="EE0000"/>
                    </a:solidFill>
                  </a:rPr>
                  <a:t>+b</a:t>
                </a:r>
                <a:r>
                  <a:rPr lang="en-US" sz="1400" dirty="0"/>
                  <a:t>)</a:t>
                </a:r>
              </a:p>
              <a:p>
                <a:r>
                  <a:rPr lang="en-US" sz="1400" dirty="0"/>
                  <a:t> = P(+G, +M, </a:t>
                </a:r>
                <a:r>
                  <a:rPr lang="en-US" sz="1400" dirty="0">
                    <a:solidFill>
                      <a:srgbClr val="EE0000"/>
                    </a:solidFill>
                  </a:rPr>
                  <a:t>+B</a:t>
                </a:r>
                <a:r>
                  <a:rPr lang="en-US" sz="1400" dirty="0"/>
                  <a:t>, </a:t>
                </a:r>
                <a:r>
                  <a:rPr lang="en-US" sz="1400" dirty="0">
                    <a:solidFill>
                      <a:srgbClr val="EE0000"/>
                    </a:solidFill>
                  </a:rPr>
                  <a:t>+C</a:t>
                </a:r>
                <a:r>
                  <a:rPr lang="en-US" sz="1400" dirty="0"/>
                  <a:t>) + P(+G, -M, </a:t>
                </a:r>
                <a:r>
                  <a:rPr lang="en-US" sz="1400" dirty="0">
                    <a:solidFill>
                      <a:srgbClr val="EE0000"/>
                    </a:solidFill>
                  </a:rPr>
                  <a:t>+B</a:t>
                </a:r>
                <a:r>
                  <a:rPr lang="en-US" sz="1400" dirty="0"/>
                  <a:t>, </a:t>
                </a:r>
                <a:r>
                  <a:rPr lang="en-US" sz="1400" dirty="0">
                    <a:solidFill>
                      <a:srgbClr val="EE0000"/>
                    </a:solidFill>
                  </a:rPr>
                  <a:t>+C</a:t>
                </a:r>
                <a:r>
                  <a:rPr lang="en-US" sz="1400" dirty="0"/>
                  <a:t>) + P(-G, +M, </a:t>
                </a:r>
                <a:r>
                  <a:rPr lang="en-US" sz="1400" dirty="0">
                    <a:solidFill>
                      <a:srgbClr val="EE0000"/>
                    </a:solidFill>
                  </a:rPr>
                  <a:t>+B</a:t>
                </a:r>
                <a:r>
                  <a:rPr lang="en-US" sz="1400" dirty="0"/>
                  <a:t>, </a:t>
                </a:r>
                <a:r>
                  <a:rPr lang="en-US" sz="1400" dirty="0">
                    <a:solidFill>
                      <a:srgbClr val="EE0000"/>
                    </a:solidFill>
                  </a:rPr>
                  <a:t>+C</a:t>
                </a:r>
                <a:r>
                  <a:rPr lang="en-US" sz="1400" dirty="0"/>
                  <a:t>) + P(-G, -M, </a:t>
                </a:r>
                <a:r>
                  <a:rPr lang="en-US" sz="1400" dirty="0">
                    <a:solidFill>
                      <a:srgbClr val="EE0000"/>
                    </a:solidFill>
                  </a:rPr>
                  <a:t>+B</a:t>
                </a:r>
                <a:r>
                  <a:rPr lang="en-US" sz="1400" dirty="0"/>
                  <a:t>, </a:t>
                </a:r>
                <a:r>
                  <a:rPr lang="en-US" sz="1400" dirty="0">
                    <a:solidFill>
                      <a:srgbClr val="EE0000"/>
                    </a:solidFill>
                  </a:rPr>
                  <a:t>+C</a:t>
                </a:r>
                <a:r>
                  <a:rPr lang="en-US" sz="1400" dirty="0"/>
                  <a:t>)</a:t>
                </a:r>
              </a:p>
              <a:p>
                <a:r>
                  <a:rPr lang="en-US" sz="1400" dirty="0">
                    <a:solidFill>
                      <a:schemeClr val="tx1"/>
                    </a:solidFill>
                  </a:rPr>
                  <a:t>= 8(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150</m:t>
                        </m:r>
                      </m:den>
                    </m:f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1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d>
                      <m:dPr>
                        <m:ctrlPr>
                          <a:rPr lang="en-US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30</m:t>
                            </m:r>
                            <m:r>
                              <a:rPr lang="en-US" sz="1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3</m:t>
                    </m:r>
                    <m:d>
                      <m:dPr>
                        <m:ctrlPr>
                          <a:rPr lang="en-US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sz="1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00</m:t>
                            </m:r>
                          </m:den>
                        </m:f>
                      </m:e>
                    </m:d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en-US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00</m:t>
                        </m:r>
                      </m:den>
                    </m:f>
                  </m:oMath>
                </a14:m>
                <a:r>
                  <a:rPr lang="en-US" sz="1400" dirty="0">
                    <a:solidFill>
                      <a:schemeClr val="tx1"/>
                    </a:solidFill>
                  </a:rPr>
                  <a:t>)</a:t>
                </a:r>
              </a:p>
              <a:p>
                <a:r>
                  <a:rPr lang="en-US" sz="1400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1200</m:t>
                        </m:r>
                      </m:den>
                    </m:f>
                  </m:oMath>
                </a14:m>
                <a:r>
                  <a:rPr lang="en-US" sz="14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14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1200</m:t>
                        </m:r>
                      </m:den>
                    </m:f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1200</m:t>
                        </m:r>
                      </m:den>
                    </m:f>
                    <m:r>
                      <a:rPr lang="en-US" sz="1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81</m:t>
                        </m:r>
                      </m:num>
                      <m:den>
                        <m:r>
                          <a:rPr lang="en-US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1200</m:t>
                        </m:r>
                      </m:den>
                    </m:f>
                  </m:oMath>
                </a14:m>
                <a:r>
                  <a:rPr lang="en-US" sz="1400" dirty="0">
                    <a:solidFill>
                      <a:schemeClr val="tx1"/>
                    </a:solidFill>
                  </a:rPr>
                  <a:t> </a:t>
                </a:r>
              </a:p>
              <a:p>
                <a:r>
                  <a:rPr lang="en-US" sz="1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1400" dirty="0">
                    <a:ea typeface="Cambria Math" panose="02040503050406030204" pitchFamily="18" charset="0"/>
                  </a:rPr>
                  <a:t> </a:t>
                </a:r>
                <a:endParaRPr lang="en-US" sz="1400" dirty="0"/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E54AE1A-7270-B1E7-FACF-8BB0EDDB4F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243" y="3359868"/>
                <a:ext cx="7567366" cy="1476686"/>
              </a:xfrm>
              <a:prstGeom prst="rect">
                <a:avLst/>
              </a:prstGeom>
              <a:blipFill>
                <a:blip r:embed="rId10"/>
                <a:stretch>
                  <a:fillRect l="-242" t="-8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Group 35">
            <a:extLst>
              <a:ext uri="{FF2B5EF4-FFF2-40B4-BE49-F238E27FC236}">
                <a16:creationId xmlns:a16="http://schemas.microsoft.com/office/drawing/2014/main" id="{EB75921C-5DDB-B3E0-5313-AEB55ED4122C}"/>
              </a:ext>
            </a:extLst>
          </p:cNvPr>
          <p:cNvGrpSpPr/>
          <p:nvPr/>
        </p:nvGrpSpPr>
        <p:grpSpPr>
          <a:xfrm>
            <a:off x="2045331" y="2635890"/>
            <a:ext cx="368640" cy="201960"/>
            <a:chOff x="2045331" y="2635890"/>
            <a:chExt cx="368640" cy="201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0AC6DFFB-5E6F-4073-7965-EAD6A3F90AEB}"/>
                    </a:ext>
                  </a:extLst>
                </p14:cNvPr>
                <p14:cNvContentPartPr/>
                <p14:nvPr/>
              </p14:nvContentPartPr>
              <p14:xfrm>
                <a:off x="2045331" y="2635890"/>
                <a:ext cx="306720" cy="13572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0AC6DFFB-5E6F-4073-7965-EAD6A3F90AEB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2039211" y="2629770"/>
                  <a:ext cx="318960" cy="14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178A37F0-2EC3-C28B-29FB-68F9531CEBE1}"/>
                    </a:ext>
                  </a:extLst>
                </p14:cNvPr>
                <p14:cNvContentPartPr/>
                <p14:nvPr/>
              </p14:nvContentPartPr>
              <p14:xfrm>
                <a:off x="2158371" y="2744610"/>
                <a:ext cx="255600" cy="9324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178A37F0-2EC3-C28B-29FB-68F9531CEBE1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2152251" y="2738490"/>
                  <a:ext cx="267840" cy="105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6E1363DE-5EEB-BD53-3A6A-4859B4ED6137}"/>
              </a:ext>
            </a:extLst>
          </p:cNvPr>
          <p:cNvGrpSpPr/>
          <p:nvPr/>
        </p:nvGrpSpPr>
        <p:grpSpPr>
          <a:xfrm>
            <a:off x="697131" y="4697970"/>
            <a:ext cx="240840" cy="109800"/>
            <a:chOff x="697131" y="4697970"/>
            <a:chExt cx="240840" cy="109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DD7197A4-998D-05B0-B12A-DC17D48236D9}"/>
                    </a:ext>
                  </a:extLst>
                </p14:cNvPr>
                <p14:cNvContentPartPr/>
                <p14:nvPr/>
              </p14:nvContentPartPr>
              <p14:xfrm>
                <a:off x="697131" y="4697970"/>
                <a:ext cx="69120" cy="6264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DD7197A4-998D-05B0-B12A-DC17D48236D9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691011" y="4691850"/>
                  <a:ext cx="81360" cy="7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EFFA413F-55EC-EDC2-1848-D517147D8006}"/>
                    </a:ext>
                  </a:extLst>
                </p14:cNvPr>
                <p14:cNvContentPartPr/>
                <p14:nvPr/>
              </p14:nvContentPartPr>
              <p14:xfrm>
                <a:off x="791811" y="4709490"/>
                <a:ext cx="146160" cy="9828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EFFA413F-55EC-EDC2-1848-D517147D8006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785691" y="4703370"/>
                  <a:ext cx="158400" cy="110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E2FC6054-4378-5B9D-3C3B-28BB10C404CD}"/>
              </a:ext>
            </a:extLst>
          </p:cNvPr>
          <p:cNvGrpSpPr/>
          <p:nvPr/>
        </p:nvGrpSpPr>
        <p:grpSpPr>
          <a:xfrm>
            <a:off x="9179505" y="333330"/>
            <a:ext cx="2456640" cy="1783440"/>
            <a:chOff x="9179505" y="333330"/>
            <a:chExt cx="2456640" cy="1783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B064F2C9-55CE-35F3-465B-6A50D56B4A5E}"/>
                    </a:ext>
                  </a:extLst>
                </p14:cNvPr>
                <p14:cNvContentPartPr/>
                <p14:nvPr/>
              </p14:nvContentPartPr>
              <p14:xfrm>
                <a:off x="9848745" y="714210"/>
                <a:ext cx="1787400" cy="140256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B064F2C9-55CE-35F3-465B-6A50D56B4A5E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9842625" y="708090"/>
                  <a:ext cx="1799640" cy="141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7CD1B316-66B2-1C6A-A04E-D651CDB1D6F8}"/>
                    </a:ext>
                  </a:extLst>
                </p14:cNvPr>
                <p14:cNvContentPartPr/>
                <p14:nvPr/>
              </p14:nvContentPartPr>
              <p14:xfrm>
                <a:off x="9179505" y="333330"/>
                <a:ext cx="2050560" cy="1548360"/>
              </p14:xfrm>
            </p:contentPart>
          </mc:Choice>
          <mc:Fallback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7CD1B316-66B2-1C6A-A04E-D651CDB1D6F8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9173385" y="327210"/>
                  <a:ext cx="2062800" cy="15606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4AF5B627-09AF-2009-AE98-10E423823190}"/>
              </a:ext>
            </a:extLst>
          </p:cNvPr>
          <p:cNvSpPr txBox="1"/>
          <p:nvPr/>
        </p:nvSpPr>
        <p:spPr>
          <a:xfrm>
            <a:off x="3494352" y="693823"/>
            <a:ext cx="56902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Marginal probability </a:t>
            </a:r>
            <a:r>
              <a:rPr lang="en-US" dirty="0"/>
              <a:t>which is to sum up all the value P(+</a:t>
            </a:r>
            <a:r>
              <a:rPr lang="en-US" dirty="0" err="1"/>
              <a:t>c,+b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Sum the joint probability that has +C &amp; +B</a:t>
            </a:r>
          </a:p>
          <a:p>
            <a:endParaRPr lang="en-US" dirty="0"/>
          </a:p>
          <a:p>
            <a:r>
              <a:rPr lang="en-US" dirty="0"/>
              <a:t>We can’t use the multiplicative law here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1">
            <p14:nvContentPartPr>
              <p14:cNvPr id="71" name="Ink 70">
                <a:extLst>
                  <a:ext uri="{FF2B5EF4-FFF2-40B4-BE49-F238E27FC236}">
                    <a16:creationId xmlns:a16="http://schemas.microsoft.com/office/drawing/2014/main" id="{F40E3410-11FF-1C85-8813-96266E3225EF}"/>
                  </a:ext>
                </a:extLst>
              </p14:cNvPr>
              <p14:cNvContentPartPr/>
              <p14:nvPr/>
            </p14:nvContentPartPr>
            <p14:xfrm>
              <a:off x="1228545" y="5152290"/>
              <a:ext cx="151560" cy="10800"/>
            </p14:xfrm>
          </p:contentPart>
        </mc:Choice>
        <mc:Fallback>
          <p:pic>
            <p:nvPicPr>
              <p:cNvPr id="71" name="Ink 70">
                <a:extLst>
                  <a:ext uri="{FF2B5EF4-FFF2-40B4-BE49-F238E27FC236}">
                    <a16:creationId xmlns:a16="http://schemas.microsoft.com/office/drawing/2014/main" id="{F40E3410-11FF-1C85-8813-96266E3225EF}"/>
                  </a:ext>
                </a:extLst>
              </p:cNvPr>
              <p:cNvPicPr/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1174545" y="5044650"/>
                <a:ext cx="259200" cy="22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3">
            <p14:nvContentPartPr>
              <p14:cNvPr id="72" name="Ink 71">
                <a:extLst>
                  <a:ext uri="{FF2B5EF4-FFF2-40B4-BE49-F238E27FC236}">
                    <a16:creationId xmlns:a16="http://schemas.microsoft.com/office/drawing/2014/main" id="{7D4FB30C-AD40-F6FE-4ACA-3D7774BDFF6C}"/>
                  </a:ext>
                </a:extLst>
              </p14:cNvPr>
              <p14:cNvContentPartPr/>
              <p14:nvPr/>
            </p14:nvContentPartPr>
            <p14:xfrm>
              <a:off x="1628865" y="5143290"/>
              <a:ext cx="199080" cy="360"/>
            </p14:xfrm>
          </p:contentPart>
        </mc:Choice>
        <mc:Fallback>
          <p:pic>
            <p:nvPicPr>
              <p:cNvPr id="72" name="Ink 71">
                <a:extLst>
                  <a:ext uri="{FF2B5EF4-FFF2-40B4-BE49-F238E27FC236}">
                    <a16:creationId xmlns:a16="http://schemas.microsoft.com/office/drawing/2014/main" id="{7D4FB30C-AD40-F6FE-4ACA-3D7774BDFF6C}"/>
                  </a:ext>
                </a:extLst>
              </p:cNvPr>
              <p:cNvPicPr/>
              <p:nvPr/>
            </p:nvPicPr>
            <p:blipFill>
              <a:blip r:embed="rId54"/>
              <a:stretch>
                <a:fillRect/>
              </a:stretch>
            </p:blipFill>
            <p:spPr>
              <a:xfrm>
                <a:off x="1574865" y="5035290"/>
                <a:ext cx="30672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5">
            <p14:nvContentPartPr>
              <p14:cNvPr id="73" name="Ink 72">
                <a:extLst>
                  <a:ext uri="{FF2B5EF4-FFF2-40B4-BE49-F238E27FC236}">
                    <a16:creationId xmlns:a16="http://schemas.microsoft.com/office/drawing/2014/main" id="{9F7A51B2-1D0D-ED74-737B-5420006D0B4F}"/>
                  </a:ext>
                </a:extLst>
              </p14:cNvPr>
              <p14:cNvContentPartPr/>
              <p14:nvPr/>
            </p14:nvContentPartPr>
            <p14:xfrm>
              <a:off x="2847825" y="5164170"/>
              <a:ext cx="572760" cy="17280"/>
            </p14:xfrm>
          </p:contentPart>
        </mc:Choice>
        <mc:Fallback>
          <p:pic>
            <p:nvPicPr>
              <p:cNvPr id="73" name="Ink 72">
                <a:extLst>
                  <a:ext uri="{FF2B5EF4-FFF2-40B4-BE49-F238E27FC236}">
                    <a16:creationId xmlns:a16="http://schemas.microsoft.com/office/drawing/2014/main" id="{9F7A51B2-1D0D-ED74-737B-5420006D0B4F}"/>
                  </a:ext>
                </a:extLst>
              </p:cNvPr>
              <p:cNvPicPr/>
              <p:nvPr/>
            </p:nvPicPr>
            <p:blipFill>
              <a:blip r:embed="rId56"/>
              <a:stretch>
                <a:fillRect/>
              </a:stretch>
            </p:blipFill>
            <p:spPr>
              <a:xfrm>
                <a:off x="2793825" y="5056530"/>
                <a:ext cx="680400" cy="23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7">
            <p14:nvContentPartPr>
              <p14:cNvPr id="74" name="Ink 73">
                <a:extLst>
                  <a:ext uri="{FF2B5EF4-FFF2-40B4-BE49-F238E27FC236}">
                    <a16:creationId xmlns:a16="http://schemas.microsoft.com/office/drawing/2014/main" id="{6FFE99AF-F3CB-6E19-CFB3-DF8C11CE46EE}"/>
                  </a:ext>
                </a:extLst>
              </p14:cNvPr>
              <p14:cNvContentPartPr/>
              <p14:nvPr/>
            </p14:nvContentPartPr>
            <p14:xfrm>
              <a:off x="1171665" y="6067410"/>
              <a:ext cx="189720" cy="360"/>
            </p14:xfrm>
          </p:contentPart>
        </mc:Choice>
        <mc:Fallback>
          <p:pic>
            <p:nvPicPr>
              <p:cNvPr id="74" name="Ink 73">
                <a:extLst>
                  <a:ext uri="{FF2B5EF4-FFF2-40B4-BE49-F238E27FC236}">
                    <a16:creationId xmlns:a16="http://schemas.microsoft.com/office/drawing/2014/main" id="{6FFE99AF-F3CB-6E19-CFB3-DF8C11CE46EE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1117665" y="5959410"/>
                <a:ext cx="29736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9">
            <p14:nvContentPartPr>
              <p14:cNvPr id="75" name="Ink 74">
                <a:extLst>
                  <a:ext uri="{FF2B5EF4-FFF2-40B4-BE49-F238E27FC236}">
                    <a16:creationId xmlns:a16="http://schemas.microsoft.com/office/drawing/2014/main" id="{EB4521B1-B41D-AAED-6951-46C4D8C180C5}"/>
                  </a:ext>
                </a:extLst>
              </p14:cNvPr>
              <p14:cNvContentPartPr/>
              <p14:nvPr/>
            </p14:nvContentPartPr>
            <p14:xfrm>
              <a:off x="1619145" y="5991090"/>
              <a:ext cx="208800" cy="28800"/>
            </p14:xfrm>
          </p:contentPart>
        </mc:Choice>
        <mc:Fallback>
          <p:pic>
            <p:nvPicPr>
              <p:cNvPr id="75" name="Ink 74">
                <a:extLst>
                  <a:ext uri="{FF2B5EF4-FFF2-40B4-BE49-F238E27FC236}">
                    <a16:creationId xmlns:a16="http://schemas.microsoft.com/office/drawing/2014/main" id="{EB4521B1-B41D-AAED-6951-46C4D8C180C5}"/>
                  </a:ext>
                </a:extLst>
              </p:cNvPr>
              <p:cNvPicPr/>
              <p:nvPr/>
            </p:nvPicPr>
            <p:blipFill>
              <a:blip r:embed="rId60"/>
              <a:stretch>
                <a:fillRect/>
              </a:stretch>
            </p:blipFill>
            <p:spPr>
              <a:xfrm>
                <a:off x="1565145" y="5883090"/>
                <a:ext cx="316440" cy="24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1">
            <p14:nvContentPartPr>
              <p14:cNvPr id="77" name="Ink 76">
                <a:extLst>
                  <a:ext uri="{FF2B5EF4-FFF2-40B4-BE49-F238E27FC236}">
                    <a16:creationId xmlns:a16="http://schemas.microsoft.com/office/drawing/2014/main" id="{7F55B64C-40C4-DFB4-91A8-41E35054EFFB}"/>
                  </a:ext>
                </a:extLst>
              </p14:cNvPr>
              <p14:cNvContentPartPr/>
              <p14:nvPr/>
            </p14:nvContentPartPr>
            <p14:xfrm>
              <a:off x="2885985" y="6038610"/>
              <a:ext cx="543240" cy="10080"/>
            </p14:xfrm>
          </p:contentPart>
        </mc:Choice>
        <mc:Fallback>
          <p:pic>
            <p:nvPicPr>
              <p:cNvPr id="77" name="Ink 76">
                <a:extLst>
                  <a:ext uri="{FF2B5EF4-FFF2-40B4-BE49-F238E27FC236}">
                    <a16:creationId xmlns:a16="http://schemas.microsoft.com/office/drawing/2014/main" id="{7F55B64C-40C4-DFB4-91A8-41E35054EFFB}"/>
                  </a:ext>
                </a:extLst>
              </p:cNvPr>
              <p:cNvPicPr/>
              <p:nvPr/>
            </p:nvPicPr>
            <p:blipFill>
              <a:blip r:embed="rId62"/>
              <a:stretch>
                <a:fillRect/>
              </a:stretch>
            </p:blipFill>
            <p:spPr>
              <a:xfrm>
                <a:off x="2831985" y="5930610"/>
                <a:ext cx="650880" cy="225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3">
            <p14:nvContentPartPr>
              <p14:cNvPr id="78" name="Ink 77">
                <a:extLst>
                  <a:ext uri="{FF2B5EF4-FFF2-40B4-BE49-F238E27FC236}">
                    <a16:creationId xmlns:a16="http://schemas.microsoft.com/office/drawing/2014/main" id="{EBCA1AEE-0554-AFD3-C113-04356EF4DB90}"/>
                  </a:ext>
                </a:extLst>
              </p14:cNvPr>
              <p14:cNvContentPartPr/>
              <p14:nvPr/>
            </p14:nvContentPartPr>
            <p14:xfrm>
              <a:off x="5419665" y="5162370"/>
              <a:ext cx="323280" cy="10440"/>
            </p14:xfrm>
          </p:contentPart>
        </mc:Choice>
        <mc:Fallback>
          <p:pic>
            <p:nvPicPr>
              <p:cNvPr id="78" name="Ink 77">
                <a:extLst>
                  <a:ext uri="{FF2B5EF4-FFF2-40B4-BE49-F238E27FC236}">
                    <a16:creationId xmlns:a16="http://schemas.microsoft.com/office/drawing/2014/main" id="{EBCA1AEE-0554-AFD3-C113-04356EF4DB90}"/>
                  </a:ext>
                </a:extLst>
              </p:cNvPr>
              <p:cNvPicPr/>
              <p:nvPr/>
            </p:nvPicPr>
            <p:blipFill>
              <a:blip r:embed="rId64"/>
              <a:stretch>
                <a:fillRect/>
              </a:stretch>
            </p:blipFill>
            <p:spPr>
              <a:xfrm>
                <a:off x="5365665" y="5054370"/>
                <a:ext cx="430920" cy="226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5">
            <p14:nvContentPartPr>
              <p14:cNvPr id="79" name="Ink 78">
                <a:extLst>
                  <a:ext uri="{FF2B5EF4-FFF2-40B4-BE49-F238E27FC236}">
                    <a16:creationId xmlns:a16="http://schemas.microsoft.com/office/drawing/2014/main" id="{B4AE02B9-5B3A-F4E9-A6F9-F60631671875}"/>
                  </a:ext>
                </a:extLst>
              </p14:cNvPr>
              <p14:cNvContentPartPr/>
              <p14:nvPr/>
            </p14:nvContentPartPr>
            <p14:xfrm>
              <a:off x="5838705" y="5133570"/>
              <a:ext cx="227880" cy="19800"/>
            </p14:xfrm>
          </p:contentPart>
        </mc:Choice>
        <mc:Fallback>
          <p:pic>
            <p:nvPicPr>
              <p:cNvPr id="79" name="Ink 78">
                <a:extLst>
                  <a:ext uri="{FF2B5EF4-FFF2-40B4-BE49-F238E27FC236}">
                    <a16:creationId xmlns:a16="http://schemas.microsoft.com/office/drawing/2014/main" id="{B4AE02B9-5B3A-F4E9-A6F9-F60631671875}"/>
                  </a:ext>
                </a:extLst>
              </p:cNvPr>
              <p:cNvPicPr/>
              <p:nvPr/>
            </p:nvPicPr>
            <p:blipFill>
              <a:blip r:embed="rId66"/>
              <a:stretch>
                <a:fillRect/>
              </a:stretch>
            </p:blipFill>
            <p:spPr>
              <a:xfrm>
                <a:off x="5784705" y="5025570"/>
                <a:ext cx="335520" cy="235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7">
            <p14:nvContentPartPr>
              <p14:cNvPr id="80" name="Ink 79">
                <a:extLst>
                  <a:ext uri="{FF2B5EF4-FFF2-40B4-BE49-F238E27FC236}">
                    <a16:creationId xmlns:a16="http://schemas.microsoft.com/office/drawing/2014/main" id="{A9EFDF63-6EBF-BCBB-506F-B7787C5B3B86}"/>
                  </a:ext>
                </a:extLst>
              </p14:cNvPr>
              <p14:cNvContentPartPr/>
              <p14:nvPr/>
            </p14:nvContentPartPr>
            <p14:xfrm>
              <a:off x="5476905" y="6000090"/>
              <a:ext cx="284760" cy="29520"/>
            </p14:xfrm>
          </p:contentPart>
        </mc:Choice>
        <mc:Fallback>
          <p:pic>
            <p:nvPicPr>
              <p:cNvPr id="80" name="Ink 79">
                <a:extLst>
                  <a:ext uri="{FF2B5EF4-FFF2-40B4-BE49-F238E27FC236}">
                    <a16:creationId xmlns:a16="http://schemas.microsoft.com/office/drawing/2014/main" id="{A9EFDF63-6EBF-BCBB-506F-B7787C5B3B86}"/>
                  </a:ext>
                </a:extLst>
              </p:cNvPr>
              <p:cNvPicPr/>
              <p:nvPr/>
            </p:nvPicPr>
            <p:blipFill>
              <a:blip r:embed="rId68"/>
              <a:stretch>
                <a:fillRect/>
              </a:stretch>
            </p:blipFill>
            <p:spPr>
              <a:xfrm>
                <a:off x="5422905" y="5892090"/>
                <a:ext cx="392400" cy="24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9">
            <p14:nvContentPartPr>
              <p14:cNvPr id="81" name="Ink 80">
                <a:extLst>
                  <a:ext uri="{FF2B5EF4-FFF2-40B4-BE49-F238E27FC236}">
                    <a16:creationId xmlns:a16="http://schemas.microsoft.com/office/drawing/2014/main" id="{6D93BFD5-81AA-15F4-E9F2-AE434ED507A2}"/>
                  </a:ext>
                </a:extLst>
              </p14:cNvPr>
              <p14:cNvContentPartPr/>
              <p14:nvPr/>
            </p14:nvContentPartPr>
            <p14:xfrm>
              <a:off x="5857785" y="6010170"/>
              <a:ext cx="199440" cy="360"/>
            </p14:xfrm>
          </p:contentPart>
        </mc:Choice>
        <mc:Fallback>
          <p:pic>
            <p:nvPicPr>
              <p:cNvPr id="81" name="Ink 80">
                <a:extLst>
                  <a:ext uri="{FF2B5EF4-FFF2-40B4-BE49-F238E27FC236}">
                    <a16:creationId xmlns:a16="http://schemas.microsoft.com/office/drawing/2014/main" id="{6D93BFD5-81AA-15F4-E9F2-AE434ED507A2}"/>
                  </a:ext>
                </a:extLst>
              </p:cNvPr>
              <p:cNvPicPr/>
              <p:nvPr/>
            </p:nvPicPr>
            <p:blipFill>
              <a:blip r:embed="rId54"/>
              <a:stretch>
                <a:fillRect/>
              </a:stretch>
            </p:blipFill>
            <p:spPr>
              <a:xfrm>
                <a:off x="5803785" y="5902170"/>
                <a:ext cx="30708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0">
            <p14:nvContentPartPr>
              <p14:cNvPr id="82" name="Ink 81">
                <a:extLst>
                  <a:ext uri="{FF2B5EF4-FFF2-40B4-BE49-F238E27FC236}">
                    <a16:creationId xmlns:a16="http://schemas.microsoft.com/office/drawing/2014/main" id="{B1019CA6-BD48-308D-E210-FC95A172C649}"/>
                  </a:ext>
                </a:extLst>
              </p14:cNvPr>
              <p14:cNvContentPartPr/>
              <p14:nvPr/>
            </p14:nvContentPartPr>
            <p14:xfrm>
              <a:off x="7048305" y="6037890"/>
              <a:ext cx="681480" cy="11160"/>
            </p14:xfrm>
          </p:contentPart>
        </mc:Choice>
        <mc:Fallback>
          <p:pic>
            <p:nvPicPr>
              <p:cNvPr id="82" name="Ink 81">
                <a:extLst>
                  <a:ext uri="{FF2B5EF4-FFF2-40B4-BE49-F238E27FC236}">
                    <a16:creationId xmlns:a16="http://schemas.microsoft.com/office/drawing/2014/main" id="{B1019CA6-BD48-308D-E210-FC95A172C649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6994305" y="5930250"/>
                <a:ext cx="789120" cy="22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2">
            <p14:nvContentPartPr>
              <p14:cNvPr id="83" name="Ink 82">
                <a:extLst>
                  <a:ext uri="{FF2B5EF4-FFF2-40B4-BE49-F238E27FC236}">
                    <a16:creationId xmlns:a16="http://schemas.microsoft.com/office/drawing/2014/main" id="{8944B837-6670-C9EB-C468-F1A27504E548}"/>
                  </a:ext>
                </a:extLst>
              </p14:cNvPr>
              <p14:cNvContentPartPr/>
              <p14:nvPr/>
            </p14:nvContentPartPr>
            <p14:xfrm>
              <a:off x="7000785" y="5143290"/>
              <a:ext cx="736560" cy="34920"/>
            </p14:xfrm>
          </p:contentPart>
        </mc:Choice>
        <mc:Fallback>
          <p:pic>
            <p:nvPicPr>
              <p:cNvPr id="83" name="Ink 82">
                <a:extLst>
                  <a:ext uri="{FF2B5EF4-FFF2-40B4-BE49-F238E27FC236}">
                    <a16:creationId xmlns:a16="http://schemas.microsoft.com/office/drawing/2014/main" id="{8944B837-6670-C9EB-C468-F1A27504E548}"/>
                  </a:ext>
                </a:extLst>
              </p:cNvPr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6946785" y="5035290"/>
                <a:ext cx="844200" cy="250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74">
            <p14:nvContentPartPr>
              <p14:cNvPr id="84" name="Ink 83">
                <a:extLst>
                  <a:ext uri="{FF2B5EF4-FFF2-40B4-BE49-F238E27FC236}">
                    <a16:creationId xmlns:a16="http://schemas.microsoft.com/office/drawing/2014/main" id="{2B9E8323-AA5E-32E6-A52F-055738823B44}"/>
                  </a:ext>
                </a:extLst>
              </p14:cNvPr>
              <p14:cNvContentPartPr/>
              <p14:nvPr/>
            </p14:nvContentPartPr>
            <p14:xfrm>
              <a:off x="1304865" y="3828570"/>
              <a:ext cx="380160" cy="29160"/>
            </p14:xfrm>
          </p:contentPart>
        </mc:Choice>
        <mc:Fallback>
          <p:pic>
            <p:nvPicPr>
              <p:cNvPr id="84" name="Ink 83">
                <a:extLst>
                  <a:ext uri="{FF2B5EF4-FFF2-40B4-BE49-F238E27FC236}">
                    <a16:creationId xmlns:a16="http://schemas.microsoft.com/office/drawing/2014/main" id="{2B9E8323-AA5E-32E6-A52F-055738823B44}"/>
                  </a:ext>
                </a:extLst>
              </p:cNvPr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1295865" y="3819570"/>
                <a:ext cx="397800" cy="4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76">
            <p14:nvContentPartPr>
              <p14:cNvPr id="85" name="Ink 84">
                <a:extLst>
                  <a:ext uri="{FF2B5EF4-FFF2-40B4-BE49-F238E27FC236}">
                    <a16:creationId xmlns:a16="http://schemas.microsoft.com/office/drawing/2014/main" id="{B06854FF-FF13-1E9B-4FF9-362C8F5C9441}"/>
                  </a:ext>
                </a:extLst>
              </p14:cNvPr>
              <p14:cNvContentPartPr/>
              <p14:nvPr/>
            </p14:nvContentPartPr>
            <p14:xfrm>
              <a:off x="2762145" y="3851610"/>
              <a:ext cx="450720" cy="25200"/>
            </p14:xfrm>
          </p:contentPart>
        </mc:Choice>
        <mc:Fallback>
          <p:pic>
            <p:nvPicPr>
              <p:cNvPr id="85" name="Ink 84">
                <a:extLst>
                  <a:ext uri="{FF2B5EF4-FFF2-40B4-BE49-F238E27FC236}">
                    <a16:creationId xmlns:a16="http://schemas.microsoft.com/office/drawing/2014/main" id="{B06854FF-FF13-1E9B-4FF9-362C8F5C9441}"/>
                  </a:ext>
                </a:extLst>
              </p:cNvPr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2753145" y="3842610"/>
                <a:ext cx="468360" cy="4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78">
            <p14:nvContentPartPr>
              <p14:cNvPr id="86" name="Ink 85">
                <a:extLst>
                  <a:ext uri="{FF2B5EF4-FFF2-40B4-BE49-F238E27FC236}">
                    <a16:creationId xmlns:a16="http://schemas.microsoft.com/office/drawing/2014/main" id="{39F48985-9752-A311-0480-CC66B3AF9977}"/>
                  </a:ext>
                </a:extLst>
              </p14:cNvPr>
              <p14:cNvContentPartPr/>
              <p14:nvPr/>
            </p14:nvContentPartPr>
            <p14:xfrm>
              <a:off x="4295745" y="3837930"/>
              <a:ext cx="370440" cy="19800"/>
            </p14:xfrm>
          </p:contentPart>
        </mc:Choice>
        <mc:Fallback>
          <p:pic>
            <p:nvPicPr>
              <p:cNvPr id="86" name="Ink 85">
                <a:extLst>
                  <a:ext uri="{FF2B5EF4-FFF2-40B4-BE49-F238E27FC236}">
                    <a16:creationId xmlns:a16="http://schemas.microsoft.com/office/drawing/2014/main" id="{39F48985-9752-A311-0480-CC66B3AF9977}"/>
                  </a:ext>
                </a:extLst>
              </p:cNvPr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4286745" y="3828930"/>
                <a:ext cx="388080" cy="3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80">
            <p14:nvContentPartPr>
              <p14:cNvPr id="87" name="Ink 86">
                <a:extLst>
                  <a:ext uri="{FF2B5EF4-FFF2-40B4-BE49-F238E27FC236}">
                    <a16:creationId xmlns:a16="http://schemas.microsoft.com/office/drawing/2014/main" id="{116431B9-A1EF-3987-D926-D0FB8D142482}"/>
                  </a:ext>
                </a:extLst>
              </p14:cNvPr>
              <p14:cNvContentPartPr/>
              <p14:nvPr/>
            </p14:nvContentPartPr>
            <p14:xfrm>
              <a:off x="5686425" y="3867090"/>
              <a:ext cx="504000" cy="10080"/>
            </p14:xfrm>
          </p:contentPart>
        </mc:Choice>
        <mc:Fallback>
          <p:pic>
            <p:nvPicPr>
              <p:cNvPr id="87" name="Ink 86">
                <a:extLst>
                  <a:ext uri="{FF2B5EF4-FFF2-40B4-BE49-F238E27FC236}">
                    <a16:creationId xmlns:a16="http://schemas.microsoft.com/office/drawing/2014/main" id="{116431B9-A1EF-3987-D926-D0FB8D142482}"/>
                  </a:ext>
                </a:extLst>
              </p:cNvPr>
              <p:cNvPicPr/>
              <p:nvPr/>
            </p:nvPicPr>
            <p:blipFill>
              <a:blip r:embed="rId81"/>
              <a:stretch>
                <a:fillRect/>
              </a:stretch>
            </p:blipFill>
            <p:spPr>
              <a:xfrm>
                <a:off x="5677425" y="3858090"/>
                <a:ext cx="521640" cy="27720"/>
              </a:xfrm>
              <a:prstGeom prst="rect">
                <a:avLst/>
              </a:prstGeom>
            </p:spPr>
          </p:pic>
        </mc:Fallback>
      </mc:AlternateContent>
      <p:grpSp>
        <p:nvGrpSpPr>
          <p:cNvPr id="90" name="Group 89">
            <a:extLst>
              <a:ext uri="{FF2B5EF4-FFF2-40B4-BE49-F238E27FC236}">
                <a16:creationId xmlns:a16="http://schemas.microsoft.com/office/drawing/2014/main" id="{65E2CB85-742F-83ED-8271-665BB82EB7C0}"/>
              </a:ext>
            </a:extLst>
          </p:cNvPr>
          <p:cNvGrpSpPr/>
          <p:nvPr/>
        </p:nvGrpSpPr>
        <p:grpSpPr>
          <a:xfrm>
            <a:off x="5438745" y="2076090"/>
            <a:ext cx="1275480" cy="38520"/>
            <a:chOff x="5438745" y="2076090"/>
            <a:chExt cx="1275480" cy="38520"/>
          </a:xfrm>
        </p:grpSpPr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82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D41B8E0D-EFC8-E494-D7D4-19C830A38A5E}"/>
                    </a:ext>
                  </a:extLst>
                </p14:cNvPr>
                <p14:cNvContentPartPr/>
                <p14:nvPr/>
              </p14:nvContentPartPr>
              <p14:xfrm>
                <a:off x="5438745" y="2076090"/>
                <a:ext cx="1275480" cy="38520"/>
              </p14:xfrm>
            </p:contentPart>
          </mc:Choice>
          <mc:Fallback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D41B8E0D-EFC8-E494-D7D4-19C830A38A5E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5429745" y="2067090"/>
                  <a:ext cx="1293120" cy="5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84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9345202B-5772-FDD3-56BE-AA4336EEE6BD}"/>
                    </a:ext>
                  </a:extLst>
                </p14:cNvPr>
                <p14:cNvContentPartPr/>
                <p14:nvPr/>
              </p14:nvContentPartPr>
              <p14:xfrm>
                <a:off x="5552865" y="2085450"/>
                <a:ext cx="1161360" cy="20160"/>
              </p14:xfrm>
            </p:contentPart>
          </mc:Choice>
          <mc:Fallback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9345202B-5772-FDD3-56BE-AA4336EEE6BD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5543865" y="2076450"/>
                  <a:ext cx="1179000" cy="37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5774AD92-23BF-E593-EBB9-A0D70A81DA6A}"/>
                  </a:ext>
                </a:extLst>
              </p:cNvPr>
              <p:cNvSpPr txBox="1"/>
              <p:nvPr/>
            </p:nvSpPr>
            <p:spPr>
              <a:xfrm>
                <a:off x="2628452" y="2398083"/>
                <a:ext cx="2381355" cy="485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31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120</m:t>
                        </m:r>
                      </m:den>
                    </m:f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31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5774AD92-23BF-E593-EBB9-A0D70A81DA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8452" y="2398083"/>
                <a:ext cx="2381355" cy="485774"/>
              </a:xfrm>
              <a:prstGeom prst="rect">
                <a:avLst/>
              </a:prstGeom>
              <a:blipFill>
                <a:blip r:embed="rId86"/>
                <a:stretch>
                  <a:fillRect b="-8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6" name="Group 95">
            <a:extLst>
              <a:ext uri="{FF2B5EF4-FFF2-40B4-BE49-F238E27FC236}">
                <a16:creationId xmlns:a16="http://schemas.microsoft.com/office/drawing/2014/main" id="{A87EF5F4-286E-6F48-92D3-47D06B72C68A}"/>
              </a:ext>
            </a:extLst>
          </p:cNvPr>
          <p:cNvGrpSpPr/>
          <p:nvPr/>
        </p:nvGrpSpPr>
        <p:grpSpPr>
          <a:xfrm>
            <a:off x="3781305" y="2822010"/>
            <a:ext cx="421560" cy="169200"/>
            <a:chOff x="3781305" y="2822010"/>
            <a:chExt cx="421560" cy="169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81EF635D-77C9-5EF8-1C8D-5B6E4E7F4834}"/>
                    </a:ext>
                  </a:extLst>
                </p14:cNvPr>
                <p14:cNvContentPartPr/>
                <p14:nvPr/>
              </p14:nvContentPartPr>
              <p14:xfrm>
                <a:off x="3800385" y="2887530"/>
                <a:ext cx="294480" cy="103680"/>
              </p14:xfrm>
            </p:contentPart>
          </mc:Choice>
          <mc:Fallback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81EF635D-77C9-5EF8-1C8D-5B6E4E7F4834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3794265" y="2881410"/>
                  <a:ext cx="306720" cy="11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E8550D0F-95A9-963A-B16E-6D984A1B9E2E}"/>
                    </a:ext>
                  </a:extLst>
                </p14:cNvPr>
                <p14:cNvContentPartPr/>
                <p14:nvPr/>
              </p14:nvContentPartPr>
              <p14:xfrm>
                <a:off x="3781305" y="2822010"/>
                <a:ext cx="421560" cy="149760"/>
              </p14:xfrm>
            </p:contentPart>
          </mc:Choice>
          <mc:Fallback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E8550D0F-95A9-963A-B16E-6D984A1B9E2E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3775185" y="2815890"/>
                  <a:ext cx="433800" cy="162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91">
            <p14:nvContentPartPr>
              <p14:cNvPr id="97" name="Ink 96">
                <a:extLst>
                  <a:ext uri="{FF2B5EF4-FFF2-40B4-BE49-F238E27FC236}">
                    <a16:creationId xmlns:a16="http://schemas.microsoft.com/office/drawing/2014/main" id="{368959CB-E406-E62D-CEF0-D9C78DFD20C5}"/>
                  </a:ext>
                </a:extLst>
              </p14:cNvPr>
              <p14:cNvContentPartPr/>
              <p14:nvPr/>
            </p14:nvContentPartPr>
            <p14:xfrm>
              <a:off x="7560945" y="3181290"/>
              <a:ext cx="1800" cy="360"/>
            </p14:xfrm>
          </p:contentPart>
        </mc:Choice>
        <mc:Fallback>
          <p:pic>
            <p:nvPicPr>
              <p:cNvPr id="97" name="Ink 96">
                <a:extLst>
                  <a:ext uri="{FF2B5EF4-FFF2-40B4-BE49-F238E27FC236}">
                    <a16:creationId xmlns:a16="http://schemas.microsoft.com/office/drawing/2014/main" id="{368959CB-E406-E62D-CEF0-D9C78DFD20C5}"/>
                  </a:ext>
                </a:extLst>
              </p:cNvPr>
              <p:cNvPicPr/>
              <p:nvPr/>
            </p:nvPicPr>
            <p:blipFill>
              <a:blip r:embed="rId92"/>
              <a:stretch>
                <a:fillRect/>
              </a:stretch>
            </p:blipFill>
            <p:spPr>
              <a:xfrm>
                <a:off x="7554825" y="3175170"/>
                <a:ext cx="14040" cy="12600"/>
              </a:xfrm>
              <a:prstGeom prst="rect">
                <a:avLst/>
              </a:prstGeom>
            </p:spPr>
          </p:pic>
        </mc:Fallback>
      </mc:AlternateContent>
      <p:grpSp>
        <p:nvGrpSpPr>
          <p:cNvPr id="100" name="Group 99">
            <a:extLst>
              <a:ext uri="{FF2B5EF4-FFF2-40B4-BE49-F238E27FC236}">
                <a16:creationId xmlns:a16="http://schemas.microsoft.com/office/drawing/2014/main" id="{F44EB9AA-DAF5-66AD-A759-E57A2A13A8EA}"/>
              </a:ext>
            </a:extLst>
          </p:cNvPr>
          <p:cNvGrpSpPr/>
          <p:nvPr/>
        </p:nvGrpSpPr>
        <p:grpSpPr>
          <a:xfrm>
            <a:off x="3735225" y="2990850"/>
            <a:ext cx="675360" cy="209880"/>
            <a:chOff x="3735225" y="2990850"/>
            <a:chExt cx="675360" cy="209880"/>
          </a:xfrm>
        </p:grpSpPr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93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CCE56C87-0478-8540-6A12-88F7188E4530}"/>
                    </a:ext>
                  </a:extLst>
                </p14:cNvPr>
                <p14:cNvContentPartPr/>
                <p14:nvPr/>
              </p14:nvContentPartPr>
              <p14:xfrm>
                <a:off x="3828825" y="2990850"/>
                <a:ext cx="581760" cy="209880"/>
              </p14:xfrm>
            </p:contentPart>
          </mc:Choice>
          <mc:Fallback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CCE56C87-0478-8540-6A12-88F7188E4530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3819825" y="2982210"/>
                  <a:ext cx="599400" cy="22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95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A823A6E3-05A1-DA6C-27BE-029ACFD97FC9}"/>
                    </a:ext>
                  </a:extLst>
                </p14:cNvPr>
                <p14:cNvContentPartPr/>
                <p14:nvPr/>
              </p14:nvContentPartPr>
              <p14:xfrm>
                <a:off x="3735225" y="3010290"/>
                <a:ext cx="426600" cy="114120"/>
              </p14:xfrm>
            </p:contentPart>
          </mc:Choice>
          <mc:Fallback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A823A6E3-05A1-DA6C-27BE-029ACFD97FC9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3726585" y="3001650"/>
                  <a:ext cx="444240" cy="131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DEB30BEE-6688-0EBE-0257-FB8A27442C86}"/>
              </a:ext>
            </a:extLst>
          </p:cNvPr>
          <p:cNvGrpSpPr/>
          <p:nvPr/>
        </p:nvGrpSpPr>
        <p:grpSpPr>
          <a:xfrm>
            <a:off x="2777265" y="838050"/>
            <a:ext cx="328320" cy="343800"/>
            <a:chOff x="2777265" y="838050"/>
            <a:chExt cx="328320" cy="343800"/>
          </a:xfrm>
        </p:grpSpPr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97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9A206EAE-13AC-E9B8-9E56-F780AB57E68C}"/>
                    </a:ext>
                  </a:extLst>
                </p14:cNvPr>
                <p14:cNvContentPartPr/>
                <p14:nvPr/>
              </p14:nvContentPartPr>
              <p14:xfrm>
                <a:off x="2777265" y="838050"/>
                <a:ext cx="328320" cy="343800"/>
              </p14:xfrm>
            </p:contentPart>
          </mc:Choice>
          <mc:Fallback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9A206EAE-13AC-E9B8-9E56-F780AB57E68C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2768265" y="829050"/>
                  <a:ext cx="345960" cy="36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99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C984722E-BFDF-81FF-3226-21B1DABAD7DE}"/>
                    </a:ext>
                  </a:extLst>
                </p14:cNvPr>
                <p14:cNvContentPartPr/>
                <p14:nvPr/>
              </p14:nvContentPartPr>
              <p14:xfrm>
                <a:off x="2828745" y="854610"/>
                <a:ext cx="110880" cy="183960"/>
              </p14:xfrm>
            </p:contentPart>
          </mc:Choice>
          <mc:Fallback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C984722E-BFDF-81FF-3226-21B1DABAD7DE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2819745" y="845610"/>
                  <a:ext cx="128520" cy="201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CBD52CB-3F54-67DF-3F60-40045BE6BA63}"/>
              </a:ext>
            </a:extLst>
          </p:cNvPr>
          <p:cNvGrpSpPr/>
          <p:nvPr/>
        </p:nvGrpSpPr>
        <p:grpSpPr>
          <a:xfrm>
            <a:off x="9667665" y="2113890"/>
            <a:ext cx="1515240" cy="353160"/>
            <a:chOff x="9667665" y="2113890"/>
            <a:chExt cx="1515240" cy="353160"/>
          </a:xfrm>
        </p:grpSpPr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101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B6E07F31-4D21-5FAB-304A-469C39D74A4C}"/>
                    </a:ext>
                  </a:extLst>
                </p14:cNvPr>
                <p14:cNvContentPartPr/>
                <p14:nvPr/>
              </p14:nvContentPartPr>
              <p14:xfrm>
                <a:off x="9667665" y="2113890"/>
                <a:ext cx="1515240" cy="81360"/>
              </p14:xfrm>
            </p:contentPart>
          </mc:Choice>
          <mc:Fallback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B6E07F31-4D21-5FAB-304A-469C39D74A4C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9658665" y="2104890"/>
                  <a:ext cx="1532880" cy="9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103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AAFD912A-8AAA-64B4-2964-078BAAE5F705}"/>
                    </a:ext>
                  </a:extLst>
                </p14:cNvPr>
                <p14:cNvContentPartPr/>
                <p14:nvPr/>
              </p14:nvContentPartPr>
              <p14:xfrm>
                <a:off x="9858465" y="2237730"/>
                <a:ext cx="1189440" cy="229320"/>
              </p14:xfrm>
            </p:contentPart>
          </mc:Choice>
          <mc:Fallback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AAFD912A-8AAA-64B4-2964-078BAAE5F705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9849465" y="2228730"/>
                  <a:ext cx="1207080" cy="246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105">
            <p14:nvContentPartPr>
              <p14:cNvPr id="107" name="Ink 106">
                <a:extLst>
                  <a:ext uri="{FF2B5EF4-FFF2-40B4-BE49-F238E27FC236}">
                    <a16:creationId xmlns:a16="http://schemas.microsoft.com/office/drawing/2014/main" id="{C3FA917B-D313-29CC-2F2F-F10CA371D99D}"/>
                  </a:ext>
                </a:extLst>
              </p14:cNvPr>
              <p14:cNvContentPartPr/>
              <p14:nvPr/>
            </p14:nvContentPartPr>
            <p14:xfrm>
              <a:off x="-419175" y="5981730"/>
              <a:ext cx="360" cy="360"/>
            </p14:xfrm>
          </p:contentPart>
        </mc:Choice>
        <mc:Fallback>
          <p:pic>
            <p:nvPicPr>
              <p:cNvPr id="107" name="Ink 106">
                <a:extLst>
                  <a:ext uri="{FF2B5EF4-FFF2-40B4-BE49-F238E27FC236}">
                    <a16:creationId xmlns:a16="http://schemas.microsoft.com/office/drawing/2014/main" id="{C3FA917B-D313-29CC-2F2F-F10CA371D99D}"/>
                  </a:ext>
                </a:extLst>
              </p:cNvPr>
              <p:cNvPicPr/>
              <p:nvPr/>
            </p:nvPicPr>
            <p:blipFill>
              <a:blip r:embed="rId106"/>
              <a:stretch>
                <a:fillRect/>
              </a:stretch>
            </p:blipFill>
            <p:spPr>
              <a:xfrm>
                <a:off x="-428175" y="5972730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98980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white image of a triangle&#10;&#10;AI-generated content may be incorrect.">
            <a:extLst>
              <a:ext uri="{FF2B5EF4-FFF2-40B4-BE49-F238E27FC236}">
                <a16:creationId xmlns:a16="http://schemas.microsoft.com/office/drawing/2014/main" id="{E2F9B155-A6F2-2EEC-9BB0-0DE809D4E8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6661" y="2747740"/>
            <a:ext cx="2343477" cy="3191320"/>
          </a:xfrm>
          <a:prstGeom prst="rect">
            <a:avLst/>
          </a:prstGeom>
        </p:spPr>
      </p:pic>
      <p:pic>
        <p:nvPicPr>
          <p:cNvPr id="4" name="Picture 3" descr="A black and white image of a triangle&#10;&#10;AI-generated content may be incorrect.">
            <a:extLst>
              <a:ext uri="{FF2B5EF4-FFF2-40B4-BE49-F238E27FC236}">
                <a16:creationId xmlns:a16="http://schemas.microsoft.com/office/drawing/2014/main" id="{75770371-8BA6-4B9D-EEFF-8609839033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1804" y="3238346"/>
            <a:ext cx="2448267" cy="2210108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D279B990-2262-68A5-56CF-8CD3DAC90954}"/>
                  </a:ext>
                </a:extLst>
              </p14:cNvPr>
              <p14:cNvContentPartPr/>
              <p14:nvPr/>
            </p14:nvContentPartPr>
            <p14:xfrm>
              <a:off x="5740620" y="4940240"/>
              <a:ext cx="36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D279B990-2262-68A5-56CF-8CD3DAC9095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734500" y="4934120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CDF039C1-C39C-8B61-3ADC-0F81DA10CAC4}"/>
              </a:ext>
            </a:extLst>
          </p:cNvPr>
          <p:cNvSpPr txBox="1"/>
          <p:nvPr/>
        </p:nvSpPr>
        <p:spPr>
          <a:xfrm>
            <a:off x="7956670" y="3599812"/>
            <a:ext cx="344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5592EF-90A9-3C1D-D53A-0C9B75CEF11F}"/>
              </a:ext>
            </a:extLst>
          </p:cNvPr>
          <p:cNvSpPr txBox="1"/>
          <p:nvPr/>
        </p:nvSpPr>
        <p:spPr>
          <a:xfrm>
            <a:off x="8094400" y="4854563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C’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786E58-F15C-784C-D3FF-C0A2E3A35F11}"/>
              </a:ext>
            </a:extLst>
          </p:cNvPr>
          <p:cNvSpPr txBox="1"/>
          <p:nvPr/>
        </p:nvSpPr>
        <p:spPr>
          <a:xfrm rot="20028328">
            <a:off x="7159440" y="390250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0.01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550B66-CF65-7BB8-11BC-C626313560C9}"/>
              </a:ext>
            </a:extLst>
          </p:cNvPr>
          <p:cNvSpPr txBox="1"/>
          <p:nvPr/>
        </p:nvSpPr>
        <p:spPr>
          <a:xfrm rot="807562">
            <a:off x="7144255" y="4896317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0.99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F92174-49EC-B35F-89D9-2F533CE0FB25}"/>
              </a:ext>
            </a:extLst>
          </p:cNvPr>
          <p:cNvSpPr txBox="1"/>
          <p:nvPr/>
        </p:nvSpPr>
        <p:spPr>
          <a:xfrm>
            <a:off x="8890120" y="323048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62CCEB-179A-D35B-1D57-4590DEA2B29E}"/>
              </a:ext>
            </a:extLst>
          </p:cNvPr>
          <p:cNvSpPr txBox="1"/>
          <p:nvPr/>
        </p:nvSpPr>
        <p:spPr>
          <a:xfrm>
            <a:off x="8890120" y="4178916"/>
            <a:ext cx="358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T’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868C70-712C-3EF2-2B91-263F6AE23912}"/>
              </a:ext>
            </a:extLst>
          </p:cNvPr>
          <p:cNvSpPr txBox="1"/>
          <p:nvPr/>
        </p:nvSpPr>
        <p:spPr>
          <a:xfrm>
            <a:off x="8804395" y="456398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4A79D8-E278-A546-8600-79483013EB5E}"/>
              </a:ext>
            </a:extLst>
          </p:cNvPr>
          <p:cNvSpPr txBox="1"/>
          <p:nvPr/>
        </p:nvSpPr>
        <p:spPr>
          <a:xfrm>
            <a:off x="8804395" y="5512416"/>
            <a:ext cx="358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T’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B3C03FB-7847-4F8F-AD27-1C9EB5FA848B}"/>
              </a:ext>
            </a:extLst>
          </p:cNvPr>
          <p:cNvSpPr txBox="1"/>
          <p:nvPr/>
        </p:nvSpPr>
        <p:spPr>
          <a:xfrm rot="20028328">
            <a:off x="8344766" y="3287549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0.90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E861B35-12F5-5AC7-539E-684F206BE012}"/>
              </a:ext>
            </a:extLst>
          </p:cNvPr>
          <p:cNvSpPr txBox="1"/>
          <p:nvPr/>
        </p:nvSpPr>
        <p:spPr>
          <a:xfrm rot="20028328">
            <a:off x="8254077" y="461669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0.08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55B655-ED4A-A8A7-EF22-6F039BF45893}"/>
              </a:ext>
            </a:extLst>
          </p:cNvPr>
          <p:cNvSpPr txBox="1"/>
          <p:nvPr/>
        </p:nvSpPr>
        <p:spPr>
          <a:xfrm>
            <a:off x="8214027" y="4096937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0.10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B0C17E3-8146-7392-F1EB-BC4275853F4D}"/>
              </a:ext>
            </a:extLst>
          </p:cNvPr>
          <p:cNvSpPr txBox="1"/>
          <p:nvPr/>
        </p:nvSpPr>
        <p:spPr>
          <a:xfrm rot="348669">
            <a:off x="8115476" y="5363285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0.92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896A43-F4E0-050F-6A1A-AA1B5369889E}"/>
              </a:ext>
            </a:extLst>
          </p:cNvPr>
          <p:cNvSpPr txBox="1"/>
          <p:nvPr/>
        </p:nvSpPr>
        <p:spPr>
          <a:xfrm>
            <a:off x="9069592" y="3238346"/>
            <a:ext cx="20440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P( T | C) = 0.90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A874A42-CB7A-6AF8-C0A4-DE347E4EDB9C}"/>
              </a:ext>
            </a:extLst>
          </p:cNvPr>
          <p:cNvSpPr txBox="1"/>
          <p:nvPr/>
        </p:nvSpPr>
        <p:spPr>
          <a:xfrm>
            <a:off x="9099658" y="4194648"/>
            <a:ext cx="20440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P( T’ | C) = 0.10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8409507-B828-FD37-8BC9-04C6966D621C}"/>
              </a:ext>
            </a:extLst>
          </p:cNvPr>
          <p:cNvSpPr txBox="1"/>
          <p:nvPr/>
        </p:nvSpPr>
        <p:spPr>
          <a:xfrm>
            <a:off x="9063369" y="4590650"/>
            <a:ext cx="20440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P( T | C’) = 0.08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F61ECD1-EA5C-C405-438E-1E672F9B5F2A}"/>
              </a:ext>
            </a:extLst>
          </p:cNvPr>
          <p:cNvSpPr txBox="1"/>
          <p:nvPr/>
        </p:nvSpPr>
        <p:spPr>
          <a:xfrm>
            <a:off x="9063369" y="5512416"/>
            <a:ext cx="20440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P( T’ | C’) = 0.92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CD1D733-F765-B06C-7639-46011611713C}"/>
                  </a:ext>
                </a:extLst>
              </p:cNvPr>
              <p:cNvSpPr txBox="1"/>
              <p:nvPr/>
            </p:nvSpPr>
            <p:spPr>
              <a:xfrm>
                <a:off x="2014582" y="1998214"/>
                <a:ext cx="2625365" cy="92474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/>
                    </m:f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/>
                    </m:f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/>
                    </m:f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/>
                    </m:f>
                  </m:oMath>
                </a14:m>
                <a:r>
                  <a:rPr lang="en-US" dirty="0"/>
                  <a:t>   </a:t>
                </a:r>
              </a:p>
              <a:p>
                <a:r>
                  <a:rPr lang="en-US" dirty="0"/>
                  <a:t>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/>
                    </m:f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CD1D733-F765-B06C-7639-4601161171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4582" y="1998214"/>
                <a:ext cx="2625365" cy="924740"/>
              </a:xfrm>
              <a:prstGeom prst="rect">
                <a:avLst/>
              </a:prstGeom>
              <a:blipFill>
                <a:blip r:embed="rId6"/>
                <a:stretch>
                  <a:fillRect b="-4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6183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BB0EF-6D77-ADE6-8552-A018B4623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Joint Probability Notation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2C9DF-4312-D1D3-21F4-C2FB8E2B0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 </a:t>
            </a:r>
            <a:r>
              <a:rPr lang="en-US" sz="4000" dirty="0"/>
              <a:t>∩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  can also be expressed as 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,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Probability of Event 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 &amp; 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 happened at the </a:t>
            </a:r>
            <a:r>
              <a:rPr lang="en-US" dirty="0">
                <a:solidFill>
                  <a:srgbClr val="EE0000"/>
                </a:solidFill>
              </a:rPr>
              <a:t>same time</a:t>
            </a:r>
            <a:r>
              <a:rPr lang="en-US" dirty="0"/>
              <a:t>. </a:t>
            </a:r>
          </a:p>
          <a:p>
            <a:r>
              <a:rPr lang="en-US" dirty="0"/>
              <a:t>Probability that It </a:t>
            </a:r>
            <a:r>
              <a:rPr lang="en-US" dirty="0">
                <a:solidFill>
                  <a:srgbClr val="EE0000"/>
                </a:solidFill>
              </a:rPr>
              <a:t>Rain</a:t>
            </a:r>
            <a:r>
              <a:rPr lang="en-US" dirty="0"/>
              <a:t> AND </a:t>
            </a:r>
            <a:r>
              <a:rPr lang="en-US" dirty="0">
                <a:solidFill>
                  <a:srgbClr val="0070C0"/>
                </a:solidFill>
              </a:rPr>
              <a:t>Sky is Dark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6A028B-3814-894A-285D-0E18A1992348}"/>
              </a:ext>
            </a:extLst>
          </p:cNvPr>
          <p:cNvSpPr txBox="1"/>
          <p:nvPr/>
        </p:nvSpPr>
        <p:spPr>
          <a:xfrm>
            <a:off x="8648700" y="1825625"/>
            <a:ext cx="15885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A </a:t>
            </a:r>
            <a:r>
              <a:rPr lang="en-US" dirty="0"/>
              <a:t>= Rain</a:t>
            </a:r>
          </a:p>
          <a:p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 = Sky is dark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9F8586C6-AC30-0167-4E6A-3D3A798740C0}"/>
                  </a:ext>
                </a:extLst>
              </p14:cNvPr>
              <p14:cNvContentPartPr/>
              <p14:nvPr/>
            </p14:nvContentPartPr>
            <p14:xfrm>
              <a:off x="4315320" y="3999420"/>
              <a:ext cx="938520" cy="1749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9F8586C6-AC30-0167-4E6A-3D3A798740C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309200" y="3993300"/>
                <a:ext cx="950760" cy="187200"/>
              </a:xfrm>
              <a:prstGeom prst="rect">
                <a:avLst/>
              </a:prstGeom>
            </p:spPr>
          </p:pic>
        </mc:Fallback>
      </mc:AlternateContent>
      <p:grpSp>
        <p:nvGrpSpPr>
          <p:cNvPr id="8" name="Group 7">
            <a:extLst>
              <a:ext uri="{FF2B5EF4-FFF2-40B4-BE49-F238E27FC236}">
                <a16:creationId xmlns:a16="http://schemas.microsoft.com/office/drawing/2014/main" id="{C4BCB6F1-CBC4-F744-AAD1-2DFAAEB00C29}"/>
              </a:ext>
            </a:extLst>
          </p:cNvPr>
          <p:cNvGrpSpPr/>
          <p:nvPr/>
        </p:nvGrpSpPr>
        <p:grpSpPr>
          <a:xfrm>
            <a:off x="1733801" y="2372714"/>
            <a:ext cx="354960" cy="160920"/>
            <a:chOff x="1733801" y="2372714"/>
            <a:chExt cx="354960" cy="160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AE2AF463-A253-E898-E6FD-BE81AA379CE9}"/>
                    </a:ext>
                  </a:extLst>
                </p14:cNvPr>
                <p14:cNvContentPartPr/>
                <p14:nvPr/>
              </p14:nvContentPartPr>
              <p14:xfrm>
                <a:off x="1733801" y="2407274"/>
                <a:ext cx="234360" cy="12636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AE2AF463-A253-E898-E6FD-BE81AA379CE9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727681" y="2401154"/>
                  <a:ext cx="246600" cy="13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5C178BB9-328E-381C-73CB-A10103B55EF1}"/>
                    </a:ext>
                  </a:extLst>
                </p14:cNvPr>
                <p14:cNvContentPartPr/>
                <p14:nvPr/>
              </p14:nvContentPartPr>
              <p14:xfrm>
                <a:off x="1897961" y="2372714"/>
                <a:ext cx="190800" cy="10944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5C178BB9-328E-381C-73CB-A10103B55EF1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891841" y="2366594"/>
                  <a:ext cx="203040" cy="1216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90C1E930-3C03-AB1C-EA03-6708445E36D3}"/>
                  </a:ext>
                </a:extLst>
              </p14:cNvPr>
              <p14:cNvContentPartPr/>
              <p14:nvPr/>
            </p14:nvContentPartPr>
            <p14:xfrm>
              <a:off x="10116041" y="1761434"/>
              <a:ext cx="1550160" cy="36648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90C1E930-3C03-AB1C-EA03-6708445E36D3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0109921" y="1755314"/>
                <a:ext cx="1562400" cy="378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D0545F50-B706-33D6-89B2-321FF56EFFD5}"/>
                  </a:ext>
                </a:extLst>
              </p14:cNvPr>
              <p14:cNvContentPartPr/>
              <p14:nvPr/>
            </p14:nvContentPartPr>
            <p14:xfrm>
              <a:off x="9688001" y="2337434"/>
              <a:ext cx="1410840" cy="27756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D0545F50-B706-33D6-89B2-321FF56EFFD5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9681881" y="2331314"/>
                <a:ext cx="1423080" cy="28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6CF577B9-E5B5-D4F9-619F-BBD797DA1645}"/>
                  </a:ext>
                </a:extLst>
              </p14:cNvPr>
              <p14:cNvContentPartPr/>
              <p14:nvPr/>
            </p14:nvContentPartPr>
            <p14:xfrm>
              <a:off x="4559081" y="3448034"/>
              <a:ext cx="867600" cy="54684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6CF577B9-E5B5-D4F9-619F-BBD797DA1645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4552961" y="3441914"/>
                <a:ext cx="879840" cy="559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72EA6D67-EC10-1B32-6147-51A8A43B31E4}"/>
                  </a:ext>
                </a:extLst>
              </p14:cNvPr>
              <p14:cNvContentPartPr/>
              <p14:nvPr/>
            </p14:nvContentPartPr>
            <p14:xfrm>
              <a:off x="7998161" y="3423554"/>
              <a:ext cx="1075320" cy="9612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72EA6D67-EC10-1B32-6147-51A8A43B31E4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7992041" y="3417434"/>
                <a:ext cx="1087560" cy="108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59921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B6D99B-ACD0-43A0-B559-09EEE35E1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E3EE9-9F1F-B8E8-612B-48F37B2D1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Probability Notation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8C7B6-9E38-F57A-E13B-2B3E2EAC11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 </a:t>
            </a:r>
            <a:r>
              <a:rPr lang="en-US" sz="3200" dirty="0"/>
              <a:t>|</a:t>
            </a:r>
            <a:r>
              <a:rPr lang="en-US" sz="2000" dirty="0"/>
              <a:t> 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sz="2400" dirty="0"/>
              <a:t>Can be expressed as: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The probability that event </a:t>
            </a:r>
            <a:r>
              <a:rPr lang="en-US" sz="2400" dirty="0">
                <a:solidFill>
                  <a:srgbClr val="EE0000"/>
                </a:solidFill>
              </a:rPr>
              <a:t>A</a:t>
            </a:r>
            <a:r>
              <a:rPr lang="en-US" sz="2400" dirty="0"/>
              <a:t> happens given that event </a:t>
            </a:r>
            <a:r>
              <a:rPr lang="en-US" sz="2400" dirty="0">
                <a:solidFill>
                  <a:srgbClr val="0070C0"/>
                </a:solidFill>
              </a:rPr>
              <a:t>B</a:t>
            </a:r>
            <a:r>
              <a:rPr lang="en-US" sz="2400" dirty="0"/>
              <a:t> has already occurred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The probability that It </a:t>
            </a:r>
            <a:r>
              <a:rPr lang="en-US" sz="2400" dirty="0">
                <a:solidFill>
                  <a:srgbClr val="EE0000"/>
                </a:solidFill>
              </a:rPr>
              <a:t>Rain</a:t>
            </a:r>
            <a:r>
              <a:rPr lang="en-US" sz="2400" dirty="0"/>
              <a:t> given that the </a:t>
            </a:r>
            <a:r>
              <a:rPr lang="en-US" sz="2400" dirty="0">
                <a:solidFill>
                  <a:srgbClr val="0070C0"/>
                </a:solidFill>
              </a:rPr>
              <a:t>Sky is Dark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24321C-B7AD-6B11-4B56-416DB78D73CB}"/>
              </a:ext>
            </a:extLst>
          </p:cNvPr>
          <p:cNvSpPr txBox="1"/>
          <p:nvPr/>
        </p:nvSpPr>
        <p:spPr>
          <a:xfrm>
            <a:off x="8648700" y="1825625"/>
            <a:ext cx="15885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A </a:t>
            </a:r>
            <a:r>
              <a:rPr lang="en-US" dirty="0"/>
              <a:t>= Rain</a:t>
            </a:r>
          </a:p>
          <a:p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 = Sky is dark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8FF7AE2A-7859-3861-A2CF-30EAEB11F8AC}"/>
                  </a:ext>
                </a:extLst>
              </p14:cNvPr>
              <p14:cNvContentPartPr/>
              <p14:nvPr/>
            </p14:nvContentPartPr>
            <p14:xfrm>
              <a:off x="2200365" y="5552925"/>
              <a:ext cx="360" cy="3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8FF7AE2A-7859-3861-A2CF-30EAEB11F8A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194245" y="5546805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0940399A-9137-CE5C-35FB-C7EABB904ED9}"/>
              </a:ext>
            </a:extLst>
          </p:cNvPr>
          <p:cNvSpPr txBox="1"/>
          <p:nvPr/>
        </p:nvSpPr>
        <p:spPr>
          <a:xfrm>
            <a:off x="3000375" y="1825625"/>
            <a:ext cx="3345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Event 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 already happened/given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304760E2-987D-26BE-FFE1-42329268B78C}"/>
                  </a:ext>
                </a:extLst>
              </p14:cNvPr>
              <p14:cNvContentPartPr/>
              <p14:nvPr/>
            </p14:nvContentPartPr>
            <p14:xfrm>
              <a:off x="3025588" y="8095087"/>
              <a:ext cx="360" cy="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304760E2-987D-26BE-FFE1-42329268B78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019468" y="8088967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22F6FB9B-2B84-8CD0-4CA1-E38D8A1C4314}"/>
                  </a:ext>
                </a:extLst>
              </p14:cNvPr>
              <p14:cNvContentPartPr/>
              <p14:nvPr/>
            </p14:nvContentPartPr>
            <p14:xfrm>
              <a:off x="1626988" y="2339767"/>
              <a:ext cx="36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22F6FB9B-2B84-8CD0-4CA1-E38D8A1C431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620868" y="2333647"/>
                <a:ext cx="12600" cy="12600"/>
              </a:xfrm>
              <a:prstGeom prst="rect">
                <a:avLst/>
              </a:prstGeom>
            </p:spPr>
          </p:pic>
        </mc:Fallback>
      </mc:AlternateContent>
      <p:grpSp>
        <p:nvGrpSpPr>
          <p:cNvPr id="24" name="Group 23">
            <a:extLst>
              <a:ext uri="{FF2B5EF4-FFF2-40B4-BE49-F238E27FC236}">
                <a16:creationId xmlns:a16="http://schemas.microsoft.com/office/drawing/2014/main" id="{60A2395A-90F3-1C09-8093-4B986B88CE45}"/>
              </a:ext>
            </a:extLst>
          </p:cNvPr>
          <p:cNvGrpSpPr/>
          <p:nvPr/>
        </p:nvGrpSpPr>
        <p:grpSpPr>
          <a:xfrm>
            <a:off x="9743081" y="1462671"/>
            <a:ext cx="1483560" cy="1258920"/>
            <a:chOff x="9743081" y="1462671"/>
            <a:chExt cx="1483560" cy="1258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26F1805F-6614-65AE-0DD9-6C7EDAA64F95}"/>
                    </a:ext>
                  </a:extLst>
                </p14:cNvPr>
                <p14:cNvContentPartPr/>
                <p14:nvPr/>
              </p14:nvContentPartPr>
              <p14:xfrm>
                <a:off x="9803561" y="1462671"/>
                <a:ext cx="941400" cy="58608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26F1805F-6614-65AE-0DD9-6C7EDAA64F95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9797441" y="1456551"/>
                  <a:ext cx="953640" cy="59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F0B9E08F-DA3A-A7AE-B18B-B135251270C4}"/>
                    </a:ext>
                  </a:extLst>
                </p14:cNvPr>
                <p14:cNvContentPartPr/>
                <p14:nvPr/>
              </p14:nvContentPartPr>
              <p14:xfrm>
                <a:off x="9815441" y="1944351"/>
                <a:ext cx="1411200" cy="77724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F0B9E08F-DA3A-A7AE-B18B-B135251270C4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9809321" y="1938231"/>
                  <a:ext cx="1423440" cy="78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EDC0E654-C9E2-E664-C46D-C31160E2B76B}"/>
                    </a:ext>
                  </a:extLst>
                </p14:cNvPr>
                <p14:cNvContentPartPr/>
                <p14:nvPr/>
              </p14:nvContentPartPr>
              <p14:xfrm>
                <a:off x="9743081" y="1747791"/>
                <a:ext cx="190800" cy="22752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EDC0E654-C9E2-E664-C46D-C31160E2B76B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9736961" y="1741671"/>
                  <a:ext cx="203040" cy="239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42" name="Ink 41">
                <a:extLst>
                  <a:ext uri="{FF2B5EF4-FFF2-40B4-BE49-F238E27FC236}">
                    <a16:creationId xmlns:a16="http://schemas.microsoft.com/office/drawing/2014/main" id="{7F06AFDC-F29E-176D-AA60-F13472464A1D}"/>
                  </a:ext>
                </a:extLst>
              </p14:cNvPr>
              <p14:cNvContentPartPr/>
              <p14:nvPr/>
            </p14:nvContentPartPr>
            <p14:xfrm>
              <a:off x="5000081" y="4490271"/>
              <a:ext cx="1167840" cy="71280"/>
            </p14:xfrm>
          </p:contentPart>
        </mc:Choice>
        <mc:Fallback xmlns="">
          <p:pic>
            <p:nvPicPr>
              <p:cNvPr id="42" name="Ink 41">
                <a:extLst>
                  <a:ext uri="{FF2B5EF4-FFF2-40B4-BE49-F238E27FC236}">
                    <a16:creationId xmlns:a16="http://schemas.microsoft.com/office/drawing/2014/main" id="{7F06AFDC-F29E-176D-AA60-F13472464A1D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4993961" y="4484151"/>
                <a:ext cx="1180080" cy="8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48" name="Ink 47">
                <a:extLst>
                  <a:ext uri="{FF2B5EF4-FFF2-40B4-BE49-F238E27FC236}">
                    <a16:creationId xmlns:a16="http://schemas.microsoft.com/office/drawing/2014/main" id="{2E858622-D776-6C08-C100-D01538D572FB}"/>
                  </a:ext>
                </a:extLst>
              </p14:cNvPr>
              <p14:cNvContentPartPr/>
              <p14:nvPr/>
            </p14:nvContentPartPr>
            <p14:xfrm>
              <a:off x="1307860" y="2478980"/>
              <a:ext cx="1073160" cy="87480"/>
            </p14:xfrm>
          </p:contentPart>
        </mc:Choice>
        <mc:Fallback xmlns="">
          <p:pic>
            <p:nvPicPr>
              <p:cNvPr id="48" name="Ink 47">
                <a:extLst>
                  <a:ext uri="{FF2B5EF4-FFF2-40B4-BE49-F238E27FC236}">
                    <a16:creationId xmlns:a16="http://schemas.microsoft.com/office/drawing/2014/main" id="{2E858622-D776-6C08-C100-D01538D572FB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301740" y="2472860"/>
                <a:ext cx="1085400" cy="99720"/>
              </a:xfrm>
              <a:prstGeom prst="rect">
                <a:avLst/>
              </a:prstGeom>
            </p:spPr>
          </p:pic>
        </mc:Fallback>
      </mc:AlternateContent>
      <p:grpSp>
        <p:nvGrpSpPr>
          <p:cNvPr id="54" name="Group 53">
            <a:extLst>
              <a:ext uri="{FF2B5EF4-FFF2-40B4-BE49-F238E27FC236}">
                <a16:creationId xmlns:a16="http://schemas.microsoft.com/office/drawing/2014/main" id="{CE1DC48F-CA83-4ADA-0992-520059316F18}"/>
              </a:ext>
            </a:extLst>
          </p:cNvPr>
          <p:cNvGrpSpPr/>
          <p:nvPr/>
        </p:nvGrpSpPr>
        <p:grpSpPr>
          <a:xfrm>
            <a:off x="1776940" y="1433540"/>
            <a:ext cx="2681640" cy="1132920"/>
            <a:chOff x="1776940" y="1433540"/>
            <a:chExt cx="2681640" cy="1132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0FEFFB59-0881-7F2D-9FF7-EDB012AFB4D6}"/>
                    </a:ext>
                  </a:extLst>
                </p14:cNvPr>
                <p14:cNvContentPartPr/>
                <p14:nvPr/>
              </p14:nvContentPartPr>
              <p14:xfrm>
                <a:off x="1776940" y="1724420"/>
                <a:ext cx="789120" cy="84204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0FEFFB59-0881-7F2D-9FF7-EDB012AFB4D6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770820" y="1718300"/>
                  <a:ext cx="801360" cy="85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2B953A59-612E-FB95-7D8F-BF25AF5CCEAA}"/>
                    </a:ext>
                  </a:extLst>
                </p14:cNvPr>
                <p14:cNvContentPartPr/>
                <p14:nvPr/>
              </p14:nvContentPartPr>
              <p14:xfrm>
                <a:off x="2562820" y="1460180"/>
                <a:ext cx="255240" cy="35928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2B953A59-612E-FB95-7D8F-BF25AF5CCEAA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556700" y="1454060"/>
                  <a:ext cx="267480" cy="37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50509BCB-94F8-5E6D-7E5D-4023F33AE36D}"/>
                    </a:ext>
                  </a:extLst>
                </p14:cNvPr>
                <p14:cNvContentPartPr/>
                <p14:nvPr/>
              </p14:nvContentPartPr>
              <p14:xfrm>
                <a:off x="2761540" y="1433540"/>
                <a:ext cx="1471680" cy="35712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50509BCB-94F8-5E6D-7E5D-4023F33AE36D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755420" y="1427420"/>
                  <a:ext cx="1483920" cy="36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00758011-48A0-BDE8-A374-5228CAFD97DD}"/>
                    </a:ext>
                  </a:extLst>
                </p14:cNvPr>
                <p14:cNvContentPartPr/>
                <p14:nvPr/>
              </p14:nvContentPartPr>
              <p14:xfrm>
                <a:off x="4406020" y="1462340"/>
                <a:ext cx="52560" cy="36684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00758011-48A0-BDE8-A374-5228CAFD97DD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4399900" y="1456220"/>
                  <a:ext cx="64800" cy="379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79C0C7BB-5367-2B11-0139-59434455797D}"/>
              </a:ext>
            </a:extLst>
          </p:cNvPr>
          <p:cNvGrpSpPr/>
          <p:nvPr/>
        </p:nvGrpSpPr>
        <p:grpSpPr>
          <a:xfrm>
            <a:off x="5181460" y="2387540"/>
            <a:ext cx="1244160" cy="585720"/>
            <a:chOff x="5181460" y="2387540"/>
            <a:chExt cx="1244160" cy="585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9C0126C5-8573-1592-66AC-9E4DB584548E}"/>
                    </a:ext>
                  </a:extLst>
                </p14:cNvPr>
                <p14:cNvContentPartPr/>
                <p14:nvPr/>
              </p14:nvContentPartPr>
              <p14:xfrm>
                <a:off x="5194060" y="2425340"/>
                <a:ext cx="89640" cy="50688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9C0126C5-8573-1592-66AC-9E4DB584548E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5187940" y="2419220"/>
                  <a:ext cx="101880" cy="51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92FBF98E-3485-642D-7909-9CC64C4684D6}"/>
                    </a:ext>
                  </a:extLst>
                </p14:cNvPr>
                <p14:cNvContentPartPr/>
                <p14:nvPr/>
              </p14:nvContentPartPr>
              <p14:xfrm>
                <a:off x="5425540" y="2387540"/>
                <a:ext cx="114480" cy="58572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92FBF98E-3485-642D-7909-9CC64C4684D6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5419420" y="2381420"/>
                  <a:ext cx="126720" cy="59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85572801-0209-C432-2AC3-417D6CE2FFA6}"/>
                    </a:ext>
                  </a:extLst>
                </p14:cNvPr>
                <p14:cNvContentPartPr/>
                <p14:nvPr/>
              </p14:nvContentPartPr>
              <p14:xfrm>
                <a:off x="5181460" y="2691740"/>
                <a:ext cx="290160" cy="11520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85572801-0209-C432-2AC3-417D6CE2FFA6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5175340" y="2685620"/>
                  <a:ext cx="302400" cy="12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828F6BAE-12EA-B3B0-CB34-DFA94D73C82B}"/>
                    </a:ext>
                  </a:extLst>
                </p14:cNvPr>
                <p14:cNvContentPartPr/>
                <p14:nvPr/>
              </p14:nvContentPartPr>
              <p14:xfrm>
                <a:off x="5560180" y="2665100"/>
                <a:ext cx="231480" cy="29772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828F6BAE-12EA-B3B0-CB34-DFA94D73C82B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5554060" y="2658980"/>
                  <a:ext cx="243720" cy="30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34B3F727-F922-27E9-0811-680F870DA35E}"/>
                    </a:ext>
                  </a:extLst>
                </p14:cNvPr>
                <p14:cNvContentPartPr/>
                <p14:nvPr/>
              </p14:nvContentPartPr>
              <p14:xfrm>
                <a:off x="5842060" y="2709020"/>
                <a:ext cx="308160" cy="26244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34B3F727-F922-27E9-0811-680F870DA35E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5835940" y="2702900"/>
                  <a:ext cx="320400" cy="27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8326FCEC-0292-770B-2CB6-F391E1BF98C9}"/>
                    </a:ext>
                  </a:extLst>
                </p14:cNvPr>
                <p14:cNvContentPartPr/>
                <p14:nvPr/>
              </p14:nvContentPartPr>
              <p14:xfrm>
                <a:off x="6156340" y="2703620"/>
                <a:ext cx="269280" cy="19152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8326FCEC-0292-770B-2CB6-F391E1BF98C9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6150220" y="2697500"/>
                  <a:ext cx="281520" cy="2037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61" name="Ink 60">
                <a:extLst>
                  <a:ext uri="{FF2B5EF4-FFF2-40B4-BE49-F238E27FC236}">
                    <a16:creationId xmlns:a16="http://schemas.microsoft.com/office/drawing/2014/main" id="{0C25C8FF-FA36-AA80-C58F-0D8C8F0AB059}"/>
                  </a:ext>
                </a:extLst>
              </p14:cNvPr>
              <p14:cNvContentPartPr/>
              <p14:nvPr/>
            </p14:nvContentPartPr>
            <p14:xfrm>
              <a:off x="1854340" y="2424260"/>
              <a:ext cx="871920" cy="128520"/>
            </p14:xfrm>
          </p:contentPart>
        </mc:Choice>
        <mc:Fallback xmlns="">
          <p:pic>
            <p:nvPicPr>
              <p:cNvPr id="61" name="Ink 60">
                <a:extLst>
                  <a:ext uri="{FF2B5EF4-FFF2-40B4-BE49-F238E27FC236}">
                    <a16:creationId xmlns:a16="http://schemas.microsoft.com/office/drawing/2014/main" id="{0C25C8FF-FA36-AA80-C58F-0D8C8F0AB059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1848220" y="2418140"/>
                <a:ext cx="884160" cy="140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97937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554BD-B811-80F0-58B8-FB0A31E0C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7487"/>
            <a:ext cx="10515600" cy="1325563"/>
          </a:xfrm>
        </p:spPr>
        <p:txBody>
          <a:bodyPr/>
          <a:lstStyle/>
          <a:p>
            <a:r>
              <a:rPr lang="en-US" dirty="0"/>
              <a:t>1) How to calculate </a:t>
            </a:r>
            <a:r>
              <a:rPr lang="en-US" dirty="0">
                <a:solidFill>
                  <a:srgbClr val="00B050"/>
                </a:solidFill>
              </a:rPr>
              <a:t>Joint Probability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DC8250-DCFC-F69B-76EF-F85346BF6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416" y="2109617"/>
            <a:ext cx="5105927" cy="376328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 </a:t>
            </a:r>
            <a:r>
              <a:rPr lang="en-US" sz="4000" dirty="0"/>
              <a:t>,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 = P(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 | 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) * 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   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= 0.50  *  0.20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= 0.10 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dirty="0"/>
              <a:t>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 </a:t>
            </a:r>
            <a:r>
              <a:rPr lang="en-US" sz="4000" dirty="0"/>
              <a:t>,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 = 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 *  </a:t>
            </a:r>
            <a:r>
              <a:rPr lang="en-US" dirty="0"/>
              <a:t>P(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 | 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)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= 0.20 *  0.50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= 0.10      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BD7D64-4752-48FF-76D7-19E3E0CA13FC}"/>
              </a:ext>
            </a:extLst>
          </p:cNvPr>
          <p:cNvSpPr txBox="1"/>
          <p:nvPr/>
        </p:nvSpPr>
        <p:spPr>
          <a:xfrm>
            <a:off x="838200" y="1543050"/>
            <a:ext cx="45116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1) Determine the joint probability of 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 </a:t>
            </a:r>
            <a:r>
              <a:rPr lang="en-US" sz="2800" dirty="0"/>
              <a:t>,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A2B540-EA71-8BCB-0F08-DCA58F3F69E3}"/>
              </a:ext>
            </a:extLst>
          </p:cNvPr>
          <p:cNvSpPr txBox="1"/>
          <p:nvPr/>
        </p:nvSpPr>
        <p:spPr>
          <a:xfrm>
            <a:off x="6181343" y="2228671"/>
            <a:ext cx="24592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Given</a:t>
            </a:r>
            <a:r>
              <a:rPr lang="en-US" dirty="0"/>
              <a:t> (Random value):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P(A) = 0.20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P(B|A) = 0.50</a:t>
            </a:r>
          </a:p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2F85425B-260B-9B2D-D09F-A769ADF7E405}"/>
                  </a:ext>
                </a:extLst>
              </p14:cNvPr>
              <p14:cNvContentPartPr/>
              <p14:nvPr/>
            </p14:nvContentPartPr>
            <p14:xfrm>
              <a:off x="4975348" y="4921687"/>
              <a:ext cx="360" cy="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2F85425B-260B-9B2D-D09F-A769ADF7E40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69228" y="4915567"/>
                <a:ext cx="12600" cy="12600"/>
              </a:xfrm>
              <a:prstGeom prst="rect">
                <a:avLst/>
              </a:prstGeom>
            </p:spPr>
          </p:pic>
        </mc:Fallback>
      </mc:AlternateContent>
      <p:grpSp>
        <p:nvGrpSpPr>
          <p:cNvPr id="12" name="Group 11">
            <a:extLst>
              <a:ext uri="{FF2B5EF4-FFF2-40B4-BE49-F238E27FC236}">
                <a16:creationId xmlns:a16="http://schemas.microsoft.com/office/drawing/2014/main" id="{10546FB3-6F45-3BCF-20D7-65DE5684A5CA}"/>
              </a:ext>
            </a:extLst>
          </p:cNvPr>
          <p:cNvGrpSpPr/>
          <p:nvPr/>
        </p:nvGrpSpPr>
        <p:grpSpPr>
          <a:xfrm>
            <a:off x="1376091" y="2526064"/>
            <a:ext cx="772200" cy="114120"/>
            <a:chOff x="1376091" y="2526064"/>
            <a:chExt cx="772200" cy="114120"/>
          </a:xfrm>
        </p:grpSpPr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4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CC9ABB6C-9F63-B0DE-0094-25F0274F0D5D}"/>
                    </a:ext>
                  </a:extLst>
                </p14:cNvPr>
                <p14:cNvContentPartPr/>
                <p14:nvPr/>
              </p14:nvContentPartPr>
              <p14:xfrm>
                <a:off x="1376091" y="2545144"/>
                <a:ext cx="347400" cy="9504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CC9ABB6C-9F63-B0DE-0094-25F0274F0D5D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367091" y="2536144"/>
                  <a:ext cx="365040" cy="11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6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106B88FD-3A2A-0283-E5DA-25B583842361}"/>
                    </a:ext>
                  </a:extLst>
                </p14:cNvPr>
                <p14:cNvContentPartPr/>
                <p14:nvPr/>
              </p14:nvContentPartPr>
              <p14:xfrm>
                <a:off x="1800531" y="2526064"/>
                <a:ext cx="347760" cy="4824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106B88FD-3A2A-0283-E5DA-25B583842361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791531" y="2517424"/>
                  <a:ext cx="365400" cy="65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C0B8EBA-9D29-F715-CE2C-A035E440E53F}"/>
              </a:ext>
            </a:extLst>
          </p:cNvPr>
          <p:cNvGrpSpPr/>
          <p:nvPr/>
        </p:nvGrpSpPr>
        <p:grpSpPr>
          <a:xfrm>
            <a:off x="2846691" y="2518144"/>
            <a:ext cx="564480" cy="55800"/>
            <a:chOff x="2846691" y="2518144"/>
            <a:chExt cx="564480" cy="55800"/>
          </a:xfrm>
        </p:grpSpPr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8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833110FC-A732-FD87-1DEC-0BDF46FCF5EA}"/>
                    </a:ext>
                  </a:extLst>
                </p14:cNvPr>
                <p14:cNvContentPartPr/>
                <p14:nvPr/>
              </p14:nvContentPartPr>
              <p14:xfrm>
                <a:off x="2846691" y="2563504"/>
                <a:ext cx="423360" cy="1044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833110FC-A732-FD87-1DEC-0BDF46FCF5EA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838051" y="2554504"/>
                  <a:ext cx="441000" cy="2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10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F9C3F02A-745A-2F9A-187E-41AA0A74E80C}"/>
                    </a:ext>
                  </a:extLst>
                </p14:cNvPr>
                <p14:cNvContentPartPr/>
                <p14:nvPr/>
              </p14:nvContentPartPr>
              <p14:xfrm>
                <a:off x="3099411" y="2518144"/>
                <a:ext cx="311760" cy="3708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F9C3F02A-745A-2F9A-187E-41AA0A74E80C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3090771" y="2509504"/>
                  <a:ext cx="329400" cy="54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D6DB8E4-907D-5A99-5721-E52C4DA9A41C}"/>
              </a:ext>
            </a:extLst>
          </p:cNvPr>
          <p:cNvGrpSpPr/>
          <p:nvPr/>
        </p:nvGrpSpPr>
        <p:grpSpPr>
          <a:xfrm>
            <a:off x="4347891" y="2290624"/>
            <a:ext cx="451080" cy="429120"/>
            <a:chOff x="4347891" y="2290624"/>
            <a:chExt cx="451080" cy="429120"/>
          </a:xfrm>
        </p:grpSpPr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12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F19B739B-62A6-3562-1348-6EC8189B7A87}"/>
                    </a:ext>
                  </a:extLst>
                </p14:cNvPr>
                <p14:cNvContentPartPr/>
                <p14:nvPr/>
              </p14:nvContentPartPr>
              <p14:xfrm>
                <a:off x="4347891" y="2290624"/>
                <a:ext cx="451080" cy="42912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F19B739B-62A6-3562-1348-6EC8189B7A87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339251" y="2281624"/>
                  <a:ext cx="468720" cy="44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14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84D6DF3B-348A-281B-9B95-D60235C0EF39}"/>
                    </a:ext>
                  </a:extLst>
                </p14:cNvPr>
                <p14:cNvContentPartPr/>
                <p14:nvPr/>
              </p14:nvContentPartPr>
              <p14:xfrm>
                <a:off x="4430331" y="2312944"/>
                <a:ext cx="351360" cy="223200"/>
              </p14:xfrm>
            </p:contentPart>
          </mc:Choice>
          <mc:Fallback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84D6DF3B-348A-281B-9B95-D60235C0EF39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421691" y="2303944"/>
                  <a:ext cx="369000" cy="240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16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7C2A9838-D696-20E9-3CBF-5226581B5FC6}"/>
                  </a:ext>
                </a:extLst>
              </p14:cNvPr>
              <p14:cNvContentPartPr/>
              <p14:nvPr/>
            </p14:nvContentPartPr>
            <p14:xfrm>
              <a:off x="2376891" y="3849424"/>
              <a:ext cx="2844360" cy="137448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7C2A9838-D696-20E9-3CBF-5226581B5FC6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367891" y="3840424"/>
                <a:ext cx="2862000" cy="1392120"/>
              </a:xfrm>
              <a:prstGeom prst="rect">
                <a:avLst/>
              </a:prstGeom>
            </p:spPr>
          </p:pic>
        </mc:Fallback>
      </mc:AlternateContent>
      <p:grpSp>
        <p:nvGrpSpPr>
          <p:cNvPr id="20" name="Group 19">
            <a:extLst>
              <a:ext uri="{FF2B5EF4-FFF2-40B4-BE49-F238E27FC236}">
                <a16:creationId xmlns:a16="http://schemas.microsoft.com/office/drawing/2014/main" id="{21572FEB-1B19-5D2A-1968-CF359C0E5B00}"/>
              </a:ext>
            </a:extLst>
          </p:cNvPr>
          <p:cNvGrpSpPr/>
          <p:nvPr/>
        </p:nvGrpSpPr>
        <p:grpSpPr>
          <a:xfrm>
            <a:off x="4585851" y="3959224"/>
            <a:ext cx="767520" cy="308520"/>
            <a:chOff x="4585851" y="3959224"/>
            <a:chExt cx="767520" cy="308520"/>
          </a:xfrm>
        </p:grpSpPr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18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21895E40-B754-F36D-57DB-161D0A2C64EC}"/>
                    </a:ext>
                  </a:extLst>
                </p14:cNvPr>
                <p14:cNvContentPartPr/>
                <p14:nvPr/>
              </p14:nvContentPartPr>
              <p14:xfrm>
                <a:off x="4585851" y="3959224"/>
                <a:ext cx="476640" cy="30852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21895E40-B754-F36D-57DB-161D0A2C64EC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4576851" y="3950224"/>
                  <a:ext cx="494280" cy="32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20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6C7009D8-C6A4-F4AB-31F2-948C5B15C00B}"/>
                    </a:ext>
                  </a:extLst>
                </p14:cNvPr>
                <p14:cNvContentPartPr/>
                <p14:nvPr/>
              </p14:nvContentPartPr>
              <p14:xfrm>
                <a:off x="4694571" y="4081624"/>
                <a:ext cx="658800" cy="6624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6C7009D8-C6A4-F4AB-31F2-948C5B15C00B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685571" y="4072984"/>
                  <a:ext cx="676440" cy="83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7142E4E0-0793-49A9-DC04-B47D0F20F8B0}"/>
                  </a:ext>
                </a:extLst>
              </p14:cNvPr>
              <p14:cNvContentPartPr/>
              <p14:nvPr/>
            </p14:nvContentPartPr>
            <p14:xfrm>
              <a:off x="3860867" y="2494724"/>
              <a:ext cx="857880" cy="113400"/>
            </p14:xfrm>
          </p:contentPart>
        </mc:Choice>
        <mc:Fallback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7142E4E0-0793-49A9-DC04-B47D0F20F8B0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3854747" y="2488604"/>
                <a:ext cx="870120" cy="125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74783637-EEBF-2A4E-158B-76B137B90273}"/>
                  </a:ext>
                </a:extLst>
              </p14:cNvPr>
              <p14:cNvContentPartPr/>
              <p14:nvPr/>
            </p14:nvContentPartPr>
            <p14:xfrm>
              <a:off x="3296387" y="2614244"/>
              <a:ext cx="1495800" cy="27720"/>
            </p14:xfrm>
          </p:contentPart>
        </mc:Choice>
        <mc:Fallback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74783637-EEBF-2A4E-158B-76B137B90273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3290267" y="2608124"/>
                <a:ext cx="1508040" cy="39960"/>
              </a:xfrm>
              <a:prstGeom prst="rect">
                <a:avLst/>
              </a:prstGeom>
            </p:spPr>
          </p:pic>
        </mc:Fallback>
      </mc:AlternateContent>
      <p:grpSp>
        <p:nvGrpSpPr>
          <p:cNvPr id="27" name="Group 26">
            <a:extLst>
              <a:ext uri="{FF2B5EF4-FFF2-40B4-BE49-F238E27FC236}">
                <a16:creationId xmlns:a16="http://schemas.microsoft.com/office/drawing/2014/main" id="{DD8C29CA-7D00-4063-FE43-908853DF3E86}"/>
              </a:ext>
            </a:extLst>
          </p:cNvPr>
          <p:cNvGrpSpPr/>
          <p:nvPr/>
        </p:nvGrpSpPr>
        <p:grpSpPr>
          <a:xfrm>
            <a:off x="1410707" y="5418644"/>
            <a:ext cx="2339640" cy="892080"/>
            <a:chOff x="1410707" y="5418644"/>
            <a:chExt cx="2339640" cy="892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D9EECE27-E5B2-E1C3-7EC2-479CD02D987F}"/>
                    </a:ext>
                  </a:extLst>
                </p14:cNvPr>
                <p14:cNvContentPartPr/>
                <p14:nvPr/>
              </p14:nvContentPartPr>
              <p14:xfrm>
                <a:off x="1410707" y="5471924"/>
                <a:ext cx="1928520" cy="83880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D9EECE27-E5B2-E1C3-7EC2-479CD02D987F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404587" y="5465804"/>
                  <a:ext cx="1940760" cy="85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14CD11F6-9D8C-4B44-10C6-7BA5979ACB05}"/>
                    </a:ext>
                  </a:extLst>
                </p14:cNvPr>
                <p14:cNvContentPartPr/>
                <p14:nvPr/>
              </p14:nvContentPartPr>
              <p14:xfrm>
                <a:off x="3329867" y="5418644"/>
                <a:ext cx="420480" cy="69876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14CD11F6-9D8C-4B44-10C6-7BA5979ACB05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3323747" y="5412524"/>
                  <a:ext cx="432720" cy="71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25D9CF44-9343-AC02-EE39-56EC1FF662FF}"/>
                    </a:ext>
                  </a:extLst>
                </p14:cNvPr>
                <p14:cNvContentPartPr/>
                <p14:nvPr/>
              </p14:nvContentPartPr>
              <p14:xfrm>
                <a:off x="2797427" y="5464724"/>
                <a:ext cx="694440" cy="13824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25D9CF44-9343-AC02-EE39-56EC1FF662FF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791307" y="5458604"/>
                  <a:ext cx="706680" cy="1504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86456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FED45C-BF96-2A5F-370E-55AFC257F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028BD-BBD4-8FCD-5E0E-80F689829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3" y="217487"/>
            <a:ext cx="11991974" cy="1325563"/>
          </a:xfrm>
        </p:spPr>
        <p:txBody>
          <a:bodyPr/>
          <a:lstStyle/>
          <a:p>
            <a:r>
              <a:rPr lang="en-US" dirty="0"/>
              <a:t>1) </a:t>
            </a:r>
            <a:r>
              <a:rPr lang="en-US" dirty="0">
                <a:solidFill>
                  <a:srgbClr val="00B050"/>
                </a:solidFill>
              </a:rPr>
              <a:t>Joint Probability, </a:t>
            </a:r>
            <a:r>
              <a:rPr lang="en-US" dirty="0">
                <a:solidFill>
                  <a:srgbClr val="EE0000"/>
                </a:solidFill>
              </a:rPr>
              <a:t>Bayesian network </a:t>
            </a:r>
            <a:r>
              <a:rPr lang="en-US" dirty="0"/>
              <a:t>(Continue..)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BA9856E-CF49-90C8-1FF1-B353B62B9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4860" y="1367694"/>
            <a:ext cx="8032423" cy="7200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P(</a:t>
            </a:r>
            <a:r>
              <a:rPr lang="en-US" dirty="0">
                <a:solidFill>
                  <a:srgbClr val="EE0000"/>
                </a:solidFill>
              </a:rPr>
              <a:t>A, 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>
                <a:solidFill>
                  <a:srgbClr val="EE0000"/>
                </a:solidFill>
              </a:rPr>
              <a:t>, </a:t>
            </a:r>
            <a:r>
              <a:rPr lang="en-US" dirty="0"/>
              <a:t>C</a:t>
            </a:r>
            <a:r>
              <a:rPr lang="en-US" dirty="0">
                <a:solidFill>
                  <a:srgbClr val="EE0000"/>
                </a:solidFill>
              </a:rPr>
              <a:t>, </a:t>
            </a:r>
            <a:r>
              <a:rPr lang="en-US" dirty="0"/>
              <a:t>D)  = 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) * P(</a:t>
            </a:r>
            <a:r>
              <a:rPr lang="en-US" dirty="0">
                <a:solidFill>
                  <a:srgbClr val="0070C0"/>
                </a:solidFill>
              </a:rPr>
              <a:t>B </a:t>
            </a:r>
            <a:r>
              <a:rPr lang="en-US" dirty="0"/>
              <a:t>| 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) * P( C |</a:t>
            </a:r>
            <a:r>
              <a:rPr lang="en-US" dirty="0">
                <a:solidFill>
                  <a:srgbClr val="0070C0"/>
                </a:solidFill>
              </a:rPr>
              <a:t> B</a:t>
            </a:r>
            <a:r>
              <a:rPr lang="en-US" dirty="0"/>
              <a:t> )  * P( D | </a:t>
            </a:r>
            <a:r>
              <a:rPr lang="en-US" dirty="0">
                <a:solidFill>
                  <a:srgbClr val="0070C0"/>
                </a:solidFill>
              </a:rPr>
              <a:t>B </a:t>
            </a:r>
            <a:r>
              <a:rPr lang="en-US" dirty="0"/>
              <a:t>)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B74270-845C-A3FE-DD74-EC30269969D3}"/>
              </a:ext>
            </a:extLst>
          </p:cNvPr>
          <p:cNvSpPr txBox="1"/>
          <p:nvPr/>
        </p:nvSpPr>
        <p:spPr>
          <a:xfrm>
            <a:off x="838200" y="1543050"/>
            <a:ext cx="231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E52B6A93-6973-0553-170F-3C4E48BDCA6F}"/>
                  </a:ext>
                </a:extLst>
              </p14:cNvPr>
              <p14:cNvContentPartPr/>
              <p14:nvPr/>
            </p14:nvContentPartPr>
            <p14:xfrm>
              <a:off x="4975348" y="4921687"/>
              <a:ext cx="360" cy="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E52B6A93-6973-0553-170F-3C4E48BDCA6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69228" y="4915567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8BB03B53-D84F-FE39-99A2-2C4E31F068AE}"/>
              </a:ext>
            </a:extLst>
          </p:cNvPr>
          <p:cNvSpPr txBox="1"/>
          <p:nvPr/>
        </p:nvSpPr>
        <p:spPr>
          <a:xfrm>
            <a:off x="838200" y="5972849"/>
            <a:ext cx="380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References: Lecture 9 – Slide </a:t>
            </a:r>
            <a:r>
              <a:rPr lang="en-US" dirty="0">
                <a:solidFill>
                  <a:srgbClr val="EE0000"/>
                </a:solidFill>
              </a:rPr>
              <a:t>11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25ACD84E-F2C4-E585-0844-D6220AE1BE25}"/>
                  </a:ext>
                </a:extLst>
              </p14:cNvPr>
              <p14:cNvContentPartPr/>
              <p14:nvPr/>
            </p14:nvContentPartPr>
            <p14:xfrm>
              <a:off x="3043611" y="1347064"/>
              <a:ext cx="321120" cy="6616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25ACD84E-F2C4-E585-0844-D6220AE1BE2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037491" y="1340944"/>
                <a:ext cx="333360" cy="67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50734A26-74B8-ABA0-1240-7DDD4712C316}"/>
                  </a:ext>
                </a:extLst>
              </p14:cNvPr>
              <p14:cNvContentPartPr/>
              <p14:nvPr/>
            </p14:nvContentPartPr>
            <p14:xfrm>
              <a:off x="4874571" y="1394224"/>
              <a:ext cx="331200" cy="59724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50734A26-74B8-ABA0-1240-7DDD4712C31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868451" y="1388104"/>
                <a:ext cx="343440" cy="60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8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20F90AE4-9836-3A4D-B5DA-CE18AFE0E66F}"/>
                  </a:ext>
                </a:extLst>
              </p14:cNvPr>
              <p14:cNvContentPartPr/>
              <p14:nvPr/>
            </p14:nvContentPartPr>
            <p14:xfrm>
              <a:off x="4769811" y="1149784"/>
              <a:ext cx="5199120" cy="11412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20F90AE4-9836-3A4D-B5DA-CE18AFE0E66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760811" y="1141144"/>
                <a:ext cx="5216760" cy="13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10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2177AAA5-D4DF-0DAA-2EDB-D53AB0A611D5}"/>
                  </a:ext>
                </a:extLst>
              </p14:cNvPr>
              <p14:cNvContentPartPr/>
              <p14:nvPr/>
            </p14:nvContentPartPr>
            <p14:xfrm>
              <a:off x="2158371" y="6415864"/>
              <a:ext cx="3006360" cy="3240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2177AAA5-D4DF-0DAA-2EDB-D53AB0A611D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149731" y="6406864"/>
                <a:ext cx="3024000" cy="50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56727DF8-F417-35FA-B6CC-5D91478CEFA2}"/>
                  </a:ext>
                </a:extLst>
              </p14:cNvPr>
              <p14:cNvContentPartPr/>
              <p14:nvPr/>
            </p14:nvContentPartPr>
            <p14:xfrm>
              <a:off x="1197171" y="1583224"/>
              <a:ext cx="235080" cy="9000"/>
            </p14:xfrm>
          </p:contentPart>
        </mc:Choice>
        <mc:Fallback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56727DF8-F417-35FA-B6CC-5D91478CEFA2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143171" y="1475584"/>
                <a:ext cx="342720" cy="22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D7D304CA-7D6C-0B56-6485-D5E7B159B325}"/>
                  </a:ext>
                </a:extLst>
              </p14:cNvPr>
              <p14:cNvContentPartPr/>
              <p14:nvPr/>
            </p14:nvContentPartPr>
            <p14:xfrm>
              <a:off x="1639971" y="1574224"/>
              <a:ext cx="102960" cy="3960"/>
            </p14:xfrm>
          </p:contentPart>
        </mc:Choice>
        <mc:Fallback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D7D304CA-7D6C-0B56-6485-D5E7B159B32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586331" y="1466224"/>
                <a:ext cx="210600" cy="219600"/>
              </a:xfrm>
              <a:prstGeom prst="rect">
                <a:avLst/>
              </a:prstGeom>
            </p:spPr>
          </p:pic>
        </mc:Fallback>
      </mc:AlternateContent>
      <p:grpSp>
        <p:nvGrpSpPr>
          <p:cNvPr id="38" name="Group 37">
            <a:extLst>
              <a:ext uri="{FF2B5EF4-FFF2-40B4-BE49-F238E27FC236}">
                <a16:creationId xmlns:a16="http://schemas.microsoft.com/office/drawing/2014/main" id="{CE47237F-DD5C-C35C-145E-67C8213B383B}"/>
              </a:ext>
            </a:extLst>
          </p:cNvPr>
          <p:cNvGrpSpPr/>
          <p:nvPr/>
        </p:nvGrpSpPr>
        <p:grpSpPr>
          <a:xfrm>
            <a:off x="3592971" y="1822984"/>
            <a:ext cx="4719960" cy="241920"/>
            <a:chOff x="3592971" y="1822984"/>
            <a:chExt cx="4719960" cy="241920"/>
          </a:xfrm>
        </p:grpSpPr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16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CD433DB8-ADF3-4CA1-B8D0-5E947966136C}"/>
                    </a:ext>
                  </a:extLst>
                </p14:cNvPr>
                <p14:cNvContentPartPr/>
                <p14:nvPr/>
              </p14:nvContentPartPr>
              <p14:xfrm>
                <a:off x="3724731" y="2026384"/>
                <a:ext cx="291240" cy="3852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CD433DB8-ADF3-4CA1-B8D0-5E947966136C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3716091" y="2017384"/>
                  <a:ext cx="308880" cy="5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18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979AD4A5-012E-DD55-37BB-ACB846C4BEA2}"/>
                    </a:ext>
                  </a:extLst>
                </p14:cNvPr>
                <p14:cNvContentPartPr/>
                <p14:nvPr/>
              </p14:nvContentPartPr>
              <p14:xfrm>
                <a:off x="3592971" y="2045464"/>
                <a:ext cx="319680" cy="1008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979AD4A5-012E-DD55-37BB-ACB846C4BEA2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583971" y="2036824"/>
                  <a:ext cx="337320" cy="2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20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7D060D41-BA71-08D2-656A-5B554F2D19A2}"/>
                    </a:ext>
                  </a:extLst>
                </p14:cNvPr>
                <p14:cNvContentPartPr/>
                <p14:nvPr/>
              </p14:nvContentPartPr>
              <p14:xfrm>
                <a:off x="6381891" y="1857184"/>
                <a:ext cx="272160" cy="2880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7D060D41-BA71-08D2-656A-5B554F2D19A2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6372891" y="1848184"/>
                  <a:ext cx="28980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22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1D2AAD33-25C1-6014-5746-D919D5441A20}"/>
                    </a:ext>
                  </a:extLst>
                </p14:cNvPr>
                <p14:cNvContentPartPr/>
                <p14:nvPr/>
              </p14:nvContentPartPr>
              <p14:xfrm>
                <a:off x="8040771" y="1875904"/>
                <a:ext cx="272160" cy="2880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1D2AAD33-25C1-6014-5746-D919D5441A20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8031771" y="1866904"/>
                  <a:ext cx="28980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2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95D1AF6A-70E2-E5AC-71A7-E70A0B6407E0}"/>
                    </a:ext>
                  </a:extLst>
                </p14:cNvPr>
                <p14:cNvContentPartPr/>
                <p14:nvPr/>
              </p14:nvContentPartPr>
              <p14:xfrm>
                <a:off x="4345731" y="1822984"/>
                <a:ext cx="257040" cy="2484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95D1AF6A-70E2-E5AC-71A7-E70A0B6407E0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4336731" y="1813984"/>
                  <a:ext cx="274680" cy="424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19140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455BAB-27DB-E95F-7824-1B135EF72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33741-FE48-5C16-47F1-DCFE1E6A4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835" y="5726"/>
            <a:ext cx="10515600" cy="1325563"/>
          </a:xfrm>
        </p:spPr>
        <p:txBody>
          <a:bodyPr/>
          <a:lstStyle/>
          <a:p>
            <a:r>
              <a:rPr lang="en-US" dirty="0"/>
              <a:t>2) How to calculate </a:t>
            </a:r>
            <a:r>
              <a:rPr lang="en-US" dirty="0">
                <a:solidFill>
                  <a:srgbClr val="00B050"/>
                </a:solidFill>
              </a:rPr>
              <a:t>Probability</a:t>
            </a:r>
            <a:r>
              <a:rPr lang="en-US" dirty="0"/>
              <a:t> of an event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>
                <a:solidFill>
                  <a:srgbClr val="EE0000"/>
                </a:solidFill>
              </a:rPr>
              <a:t>Marginal Probability</a:t>
            </a:r>
            <a:r>
              <a:rPr lang="en-US" dirty="0"/>
              <a:t>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74D1570-8952-CCAE-DC9F-7F47C2DD9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416" y="2109618"/>
            <a:ext cx="5105927" cy="351394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P(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 = P(A,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 + P(A’,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= 0.10 + 0.30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= 0.40     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261CD5-26A3-A287-0C0C-5389CB8FBF00}"/>
              </a:ext>
            </a:extLst>
          </p:cNvPr>
          <p:cNvSpPr txBox="1"/>
          <p:nvPr/>
        </p:nvSpPr>
        <p:spPr>
          <a:xfrm>
            <a:off x="838200" y="1543050"/>
            <a:ext cx="1938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1) Calculate  P(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F8A5BF-CA29-3E02-A2DF-632B924CB167}"/>
              </a:ext>
            </a:extLst>
          </p:cNvPr>
          <p:cNvSpPr txBox="1"/>
          <p:nvPr/>
        </p:nvSpPr>
        <p:spPr>
          <a:xfrm>
            <a:off x="6496050" y="1912382"/>
            <a:ext cx="545174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Given </a:t>
            </a:r>
            <a:r>
              <a:rPr lang="en-US" dirty="0"/>
              <a:t>Joint Probability (Example with Random value):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P(A,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 = 0.10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P(A,B’) = 0.20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P(A’,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 = 0.30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P(A’,B’)  = 0.30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845684B9-A78E-92E0-5C58-FC86CF3289DF}"/>
                  </a:ext>
                </a:extLst>
              </p14:cNvPr>
              <p14:cNvContentPartPr/>
              <p14:nvPr/>
            </p14:nvContentPartPr>
            <p14:xfrm>
              <a:off x="3581460" y="6248120"/>
              <a:ext cx="360" cy="36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845684B9-A78E-92E0-5C58-FC86CF3289DF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3575340" y="6242000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FBA3EC15-51C8-5FCA-64D2-E8411A4F8C5F}"/>
                  </a:ext>
                </a:extLst>
              </p14:cNvPr>
              <p14:cNvContentPartPr/>
              <p14:nvPr/>
            </p14:nvContentPartPr>
            <p14:xfrm>
              <a:off x="6755040" y="2427300"/>
              <a:ext cx="35640" cy="7560"/>
            </p14:xfrm>
          </p:contentPart>
        </mc:Choice>
        <mc:Fallback xmlns=""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FBA3EC15-51C8-5FCA-64D2-E8411A4F8C5F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6748920" y="2421180"/>
                <a:ext cx="47880" cy="1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A0F8F87C-31D7-35E5-864D-44FF5AC9F495}"/>
                  </a:ext>
                </a:extLst>
              </p14:cNvPr>
              <p14:cNvContentPartPr/>
              <p14:nvPr/>
            </p14:nvContentPartPr>
            <p14:xfrm>
              <a:off x="6817361" y="2500154"/>
              <a:ext cx="671400" cy="579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A0F8F87C-31D7-35E5-864D-44FF5AC9F495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6811241" y="2494034"/>
                <a:ext cx="683640" cy="70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2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47A0E9BA-7210-9CAB-CF45-0551D888FB35}"/>
                  </a:ext>
                </a:extLst>
              </p14:cNvPr>
              <p14:cNvContentPartPr/>
              <p14:nvPr/>
            </p14:nvContentPartPr>
            <p14:xfrm>
              <a:off x="6898361" y="3020714"/>
              <a:ext cx="683280" cy="2340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47A0E9BA-7210-9CAB-CF45-0551D888FB35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6892241" y="3014594"/>
                <a:ext cx="695520" cy="35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6D5A7F69-DED3-0E75-9AFF-0F20065AB4EB}"/>
                  </a:ext>
                </a:extLst>
              </p14:cNvPr>
              <p14:cNvContentPartPr/>
              <p14:nvPr/>
            </p14:nvContentPartPr>
            <p14:xfrm>
              <a:off x="8194361" y="2180114"/>
              <a:ext cx="570960" cy="26244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6D5A7F69-DED3-0E75-9AFF-0F20065AB4EB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8188241" y="2173994"/>
                <a:ext cx="583200" cy="274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6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81DB8445-44D5-2CE0-8D87-AA0990E2317E}"/>
                  </a:ext>
                </a:extLst>
              </p14:cNvPr>
              <p14:cNvContentPartPr/>
              <p14:nvPr/>
            </p14:nvContentPartPr>
            <p14:xfrm>
              <a:off x="8264201" y="2744234"/>
              <a:ext cx="533520" cy="24876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81DB8445-44D5-2CE0-8D87-AA0990E2317E}"/>
                  </a:ext>
                </a:extLst>
              </p:cNvPr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8258081" y="2738114"/>
                <a:ext cx="545760" cy="261000"/>
              </a:xfrm>
              <a:prstGeom prst="rect">
                <a:avLst/>
              </a:prstGeom>
            </p:spPr>
          </p:pic>
        </mc:Fallback>
      </mc:AlternateContent>
      <p:grpSp>
        <p:nvGrpSpPr>
          <p:cNvPr id="43" name="Group 42">
            <a:extLst>
              <a:ext uri="{FF2B5EF4-FFF2-40B4-BE49-F238E27FC236}">
                <a16:creationId xmlns:a16="http://schemas.microsoft.com/office/drawing/2014/main" id="{81D8899E-0F23-0F6D-BC78-F085A0C6183A}"/>
              </a:ext>
            </a:extLst>
          </p:cNvPr>
          <p:cNvGrpSpPr/>
          <p:nvPr/>
        </p:nvGrpSpPr>
        <p:grpSpPr>
          <a:xfrm>
            <a:off x="6985841" y="3287114"/>
            <a:ext cx="1181520" cy="1069200"/>
            <a:chOff x="6985841" y="3287114"/>
            <a:chExt cx="1181520" cy="1069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79EC47A9-A12E-47BF-F85F-F3644ECB546E}"/>
                    </a:ext>
                  </a:extLst>
                </p14:cNvPr>
                <p14:cNvContentPartPr/>
                <p14:nvPr/>
              </p14:nvContentPartPr>
              <p14:xfrm>
                <a:off x="6985841" y="3356594"/>
                <a:ext cx="792720" cy="99972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79EC47A9-A12E-47BF-F85F-F3644ECB546E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6979721" y="3350474"/>
                  <a:ext cx="804960" cy="101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37AE2D29-2883-17FD-FC10-1E33BD8A3FF5}"/>
                    </a:ext>
                  </a:extLst>
                </p14:cNvPr>
                <p14:cNvContentPartPr/>
                <p14:nvPr/>
              </p14:nvContentPartPr>
              <p14:xfrm>
                <a:off x="7835801" y="3368114"/>
                <a:ext cx="331560" cy="28584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37AE2D29-2883-17FD-FC10-1E33BD8A3FF5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7829681" y="3361994"/>
                  <a:ext cx="343800" cy="29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DE19116E-F0F6-59D3-46C1-8CDD8FD12196}"/>
                    </a:ext>
                  </a:extLst>
                </p14:cNvPr>
                <p14:cNvContentPartPr/>
                <p14:nvPr/>
              </p14:nvContentPartPr>
              <p14:xfrm>
                <a:off x="7304801" y="3287114"/>
                <a:ext cx="554760" cy="18288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DE19116E-F0F6-59D3-46C1-8CDD8FD12196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7298681" y="3280994"/>
                  <a:ext cx="567000" cy="1951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76">
            <p14:nvContentPartPr>
              <p14:cNvPr id="48" name="Ink 47">
                <a:extLst>
                  <a:ext uri="{FF2B5EF4-FFF2-40B4-BE49-F238E27FC236}">
                    <a16:creationId xmlns:a16="http://schemas.microsoft.com/office/drawing/2014/main" id="{19AF7EF5-64D2-8CC2-B6A8-D0C3BF684DEB}"/>
                  </a:ext>
                </a:extLst>
              </p14:cNvPr>
              <p14:cNvContentPartPr/>
              <p14:nvPr/>
            </p14:nvContentPartPr>
            <p14:xfrm>
              <a:off x="4123980" y="1871775"/>
              <a:ext cx="128160" cy="186120"/>
            </p14:xfrm>
          </p:contentPart>
        </mc:Choice>
        <mc:Fallback>
          <p:pic>
            <p:nvPicPr>
              <p:cNvPr id="48" name="Ink 47">
                <a:extLst>
                  <a:ext uri="{FF2B5EF4-FFF2-40B4-BE49-F238E27FC236}">
                    <a16:creationId xmlns:a16="http://schemas.microsoft.com/office/drawing/2014/main" id="{19AF7EF5-64D2-8CC2-B6A8-D0C3BF684DEB}"/>
                  </a:ext>
                </a:extLst>
              </p:cNvPr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4117860" y="1865655"/>
                <a:ext cx="140400" cy="19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8">
            <p14:nvContentPartPr>
              <p14:cNvPr id="49" name="Ink 48">
                <a:extLst>
                  <a:ext uri="{FF2B5EF4-FFF2-40B4-BE49-F238E27FC236}">
                    <a16:creationId xmlns:a16="http://schemas.microsoft.com/office/drawing/2014/main" id="{0FAD3E2B-1090-9AE3-095F-35E025B761F4}"/>
                  </a:ext>
                </a:extLst>
              </p14:cNvPr>
              <p14:cNvContentPartPr/>
              <p14:nvPr/>
            </p14:nvContentPartPr>
            <p14:xfrm>
              <a:off x="4228740" y="2567655"/>
              <a:ext cx="243360" cy="14400"/>
            </p14:xfrm>
          </p:contentPart>
        </mc:Choice>
        <mc:Fallback xmlns="">
          <p:pic>
            <p:nvPicPr>
              <p:cNvPr id="49" name="Ink 48">
                <a:extLst>
                  <a:ext uri="{FF2B5EF4-FFF2-40B4-BE49-F238E27FC236}">
                    <a16:creationId xmlns:a16="http://schemas.microsoft.com/office/drawing/2014/main" id="{0FAD3E2B-1090-9AE3-095F-35E025B761F4}"/>
                  </a:ext>
                </a:extLst>
              </p:cNvPr>
              <p:cNvPicPr/>
              <p:nvPr/>
            </p:nvPicPr>
            <p:blipFill>
              <a:blip r:embed="rId85"/>
              <a:stretch>
                <a:fillRect/>
              </a:stretch>
            </p:blipFill>
            <p:spPr>
              <a:xfrm>
                <a:off x="4222620" y="2561535"/>
                <a:ext cx="255600" cy="2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B991A7C3-607E-5201-62DC-4E1ACD5EFDC9}"/>
                  </a:ext>
                </a:extLst>
              </p14:cNvPr>
              <p14:cNvContentPartPr/>
              <p14:nvPr/>
            </p14:nvContentPartPr>
            <p14:xfrm>
              <a:off x="1381185" y="2638335"/>
              <a:ext cx="294480" cy="3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B991A7C3-607E-5201-62DC-4E1ACD5EFDC9}"/>
                  </a:ext>
                </a:extLst>
              </p:cNvPr>
              <p:cNvPicPr/>
              <p:nvPr/>
            </p:nvPicPr>
            <p:blipFill>
              <a:blip r:embed="rId87"/>
              <a:stretch>
                <a:fillRect/>
              </a:stretch>
            </p:blipFill>
            <p:spPr>
              <a:xfrm>
                <a:off x="1375065" y="2632215"/>
                <a:ext cx="306720" cy="12600"/>
              </a:xfrm>
              <a:prstGeom prst="rect">
                <a:avLst/>
              </a:prstGeom>
            </p:spPr>
          </p:pic>
        </mc:Fallback>
      </mc:AlternateContent>
      <p:grpSp>
        <p:nvGrpSpPr>
          <p:cNvPr id="13" name="Group 12">
            <a:extLst>
              <a:ext uri="{FF2B5EF4-FFF2-40B4-BE49-F238E27FC236}">
                <a16:creationId xmlns:a16="http://schemas.microsoft.com/office/drawing/2014/main" id="{45691AF0-B1A4-5686-07DF-3A0AFAD57FCE}"/>
              </a:ext>
            </a:extLst>
          </p:cNvPr>
          <p:cNvGrpSpPr/>
          <p:nvPr/>
        </p:nvGrpSpPr>
        <p:grpSpPr>
          <a:xfrm>
            <a:off x="3106305" y="1266735"/>
            <a:ext cx="3350880" cy="936360"/>
            <a:chOff x="3106305" y="1266735"/>
            <a:chExt cx="3350880" cy="936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1F6DB55B-F802-6344-8C5F-8F3E593AF8B3}"/>
                    </a:ext>
                  </a:extLst>
                </p14:cNvPr>
                <p14:cNvContentPartPr/>
                <p14:nvPr/>
              </p14:nvContentPartPr>
              <p14:xfrm>
                <a:off x="3106305" y="1828695"/>
                <a:ext cx="287640" cy="37440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1F6DB55B-F802-6344-8C5F-8F3E593AF8B3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3100185" y="1822575"/>
                  <a:ext cx="299880" cy="38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905260D5-2114-BA91-F735-6E6618377379}"/>
                    </a:ext>
                  </a:extLst>
                </p14:cNvPr>
                <p14:cNvContentPartPr/>
                <p14:nvPr/>
              </p14:nvContentPartPr>
              <p14:xfrm>
                <a:off x="3200265" y="1266735"/>
                <a:ext cx="1180800" cy="79992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905260D5-2114-BA91-F735-6E6618377379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3194145" y="1260615"/>
                  <a:ext cx="1193040" cy="81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B51D1BFD-6F40-4BED-F0D4-4208211E73CE}"/>
                    </a:ext>
                  </a:extLst>
                </p14:cNvPr>
                <p14:cNvContentPartPr/>
                <p14:nvPr/>
              </p14:nvContentPartPr>
              <p14:xfrm>
                <a:off x="4705785" y="1651575"/>
                <a:ext cx="379800" cy="45540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B51D1BFD-6F40-4BED-F0D4-4208211E73CE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4699665" y="1645455"/>
                  <a:ext cx="392040" cy="46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E529B8C9-D91E-4DC8-7B0D-B6FDB465F380}"/>
                    </a:ext>
                  </a:extLst>
                </p14:cNvPr>
                <p14:cNvContentPartPr/>
                <p14:nvPr/>
              </p14:nvContentPartPr>
              <p14:xfrm>
                <a:off x="4762305" y="1542135"/>
                <a:ext cx="1694880" cy="51552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E529B8C9-D91E-4DC8-7B0D-B6FDB465F380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4756185" y="1536015"/>
                  <a:ext cx="1707120" cy="5277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409961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52C28E-F0A1-3E18-3B5B-7F38D38B5C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60B5D-CE29-F12D-E6A2-58107C8A2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3) How to calculate </a:t>
            </a:r>
            <a:r>
              <a:rPr lang="en-US" dirty="0">
                <a:solidFill>
                  <a:srgbClr val="00B050"/>
                </a:solidFill>
              </a:rPr>
              <a:t>Posterior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Probability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4102ADD8-430F-039F-9B95-4A09E49B5C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53347" y="2118762"/>
                <a:ext cx="4869046" cy="2308324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dirty="0" smtClean="0"/>
                        <m:t>P</m:t>
                      </m:r>
                      <m:r>
                        <m:rPr>
                          <m:nor/>
                        </m:rPr>
                        <a:rPr lang="en-US" dirty="0" smtClean="0"/>
                        <m:t>(</m:t>
                      </m:r>
                      <m:r>
                        <m:rPr>
                          <m:nor/>
                        </m:rPr>
                        <a:rPr lang="en-US" dirty="0" smtClean="0">
                          <a:solidFill>
                            <a:srgbClr val="EE0000"/>
                          </a:solidFill>
                        </a:rPr>
                        <m:t>A</m:t>
                      </m:r>
                      <m:r>
                        <m:rPr>
                          <m:nor/>
                        </m:rPr>
                        <a:rPr lang="en-US" dirty="0" smtClean="0"/>
                        <m:t> | </m:t>
                      </m:r>
                      <m:r>
                        <m:rPr>
                          <m:nor/>
                        </m:rPr>
                        <a:rPr lang="en-US" dirty="0" smtClean="0">
                          <a:solidFill>
                            <a:srgbClr val="0070C0"/>
                          </a:solidFill>
                        </a:rPr>
                        <m:t>B</m:t>
                      </m:r>
                      <m:r>
                        <m:rPr>
                          <m:nor/>
                        </m:rPr>
                        <a:rPr lang="en-US" dirty="0" smtClean="0"/>
                        <m:t>)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dirty="0" smtClean="0"/>
                            <m:t>P</m:t>
                          </m:r>
                          <m:r>
                            <m:rPr>
                              <m:nor/>
                            </m:rPr>
                            <a:rPr lang="en-US" dirty="0" smtClean="0"/>
                            <m:t>(</m:t>
                          </m:r>
                          <m:r>
                            <m:rPr>
                              <m:nor/>
                            </m:rPr>
                            <a:rPr lang="en-US" dirty="0" smtClean="0">
                              <a:solidFill>
                                <a:srgbClr val="EE0000"/>
                              </a:solidFill>
                            </a:rPr>
                            <m:t>A</m:t>
                          </m:r>
                          <m:r>
                            <m:rPr>
                              <m:nor/>
                            </m:rPr>
                            <a:rPr lang="en-US" dirty="0" smtClean="0"/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dirty="0" smtClean="0"/>
                            <m:t>,</m:t>
                          </m:r>
                          <m:r>
                            <m:rPr>
                              <m:nor/>
                            </m:rPr>
                            <a:rPr lang="en-US" dirty="0" smtClean="0">
                              <a:solidFill>
                                <a:srgbClr val="0070C0"/>
                              </a:solidFill>
                            </a:rPr>
                            <m:t>B</m:t>
                          </m:r>
                          <m:r>
                            <m:rPr>
                              <m:nor/>
                            </m:rPr>
                            <a:rPr lang="en-US" dirty="0" smtClean="0"/>
                            <m:t>)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dirty="0" smtClean="0"/>
                            <m:t>P</m:t>
                          </m:r>
                          <m:r>
                            <m:rPr>
                              <m:nor/>
                            </m:rPr>
                            <a:rPr lang="en-US" dirty="0" smtClean="0"/>
                            <m:t>(</m:t>
                          </m:r>
                          <m:r>
                            <m:rPr>
                              <m:nor/>
                            </m:rPr>
                            <a:rPr lang="en-US" dirty="0" smtClean="0">
                              <a:solidFill>
                                <a:srgbClr val="0070C0"/>
                              </a:solidFill>
                            </a:rPr>
                            <m:t>B</m:t>
                          </m:r>
                          <m:r>
                            <m:rPr>
                              <m:nor/>
                            </m:rPr>
                            <a:rPr lang="en-US" dirty="0" smtClean="0"/>
                            <m:t>)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                   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0.20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0.50</m:t>
                        </m:r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                      = 0.4</a:t>
                </a:r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4102ADD8-430F-039F-9B95-4A09E49B5C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3347" y="2118762"/>
                <a:ext cx="4869046" cy="2308324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56711717-3D13-3B21-2185-48A940EE5A1C}"/>
              </a:ext>
            </a:extLst>
          </p:cNvPr>
          <p:cNvSpPr txBox="1"/>
          <p:nvPr/>
        </p:nvSpPr>
        <p:spPr>
          <a:xfrm>
            <a:off x="838200" y="1543050"/>
            <a:ext cx="3984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1) Find posterior probability of  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 | 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B10B73-C494-5C51-B960-4ACC00EB47A9}"/>
              </a:ext>
            </a:extLst>
          </p:cNvPr>
          <p:cNvSpPr txBox="1"/>
          <p:nvPr/>
        </p:nvSpPr>
        <p:spPr>
          <a:xfrm>
            <a:off x="6496050" y="1912382"/>
            <a:ext cx="504016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Given </a:t>
            </a:r>
            <a:r>
              <a:rPr lang="en-US" dirty="0"/>
              <a:t>Information (Example with Random value):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P(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 = 0.50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,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= 0.20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F80F52E-B50E-C1F1-6FE5-58C428DBB597}"/>
                  </a:ext>
                </a:extLst>
              </p14:cNvPr>
              <p14:cNvContentPartPr/>
              <p14:nvPr/>
            </p14:nvContentPartPr>
            <p14:xfrm>
              <a:off x="3993628" y="533820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F80F52E-B50E-C1F1-6FE5-58C428DBB59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987508" y="5332087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8FD6C491-22BF-6661-44D4-6467F7F82ABC}"/>
                  </a:ext>
                </a:extLst>
              </p14:cNvPr>
              <p14:cNvContentPartPr/>
              <p14:nvPr/>
            </p14:nvContentPartPr>
            <p14:xfrm>
              <a:off x="7314988" y="2864287"/>
              <a:ext cx="360" cy="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8FD6C491-22BF-6661-44D4-6467F7F82ABC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308868" y="2858167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88491687-95B2-7747-2E83-8A6046B9E9CC}"/>
                  </a:ext>
                </a:extLst>
              </p14:cNvPr>
              <p14:cNvContentPartPr/>
              <p14:nvPr/>
            </p14:nvContentPartPr>
            <p14:xfrm>
              <a:off x="4864140" y="7493000"/>
              <a:ext cx="360" cy="36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88491687-95B2-7747-2E83-8A6046B9E9CC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858020" y="7486880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017EC3B4-23A9-1C8E-B04C-895A0C6F05AE}"/>
                  </a:ext>
                </a:extLst>
              </p14:cNvPr>
              <p14:cNvContentPartPr/>
              <p14:nvPr/>
            </p14:nvContentPartPr>
            <p14:xfrm>
              <a:off x="5602001" y="1156634"/>
              <a:ext cx="3645360" cy="356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017EC3B4-23A9-1C8E-B04C-895A0C6F05AE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595881" y="1150514"/>
                <a:ext cx="3657600" cy="47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59B072B9-AC8A-47C0-3867-9B085795878A}"/>
                  </a:ext>
                </a:extLst>
              </p14:cNvPr>
              <p14:cNvContentPartPr/>
              <p14:nvPr/>
            </p14:nvContentPartPr>
            <p14:xfrm>
              <a:off x="3981641" y="1990754"/>
              <a:ext cx="3132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59B072B9-AC8A-47C0-3867-9B085795878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975521" y="1984634"/>
                <a:ext cx="43560" cy="12600"/>
              </a:xfrm>
              <a:prstGeom prst="rect">
                <a:avLst/>
              </a:prstGeom>
            </p:spPr>
          </p:pic>
        </mc:Fallback>
      </mc:AlternateContent>
      <p:grpSp>
        <p:nvGrpSpPr>
          <p:cNvPr id="17" name="Group 16">
            <a:extLst>
              <a:ext uri="{FF2B5EF4-FFF2-40B4-BE49-F238E27FC236}">
                <a16:creationId xmlns:a16="http://schemas.microsoft.com/office/drawing/2014/main" id="{691D4DD7-9869-A7F6-A9C8-C6F56EBD71BA}"/>
              </a:ext>
            </a:extLst>
          </p:cNvPr>
          <p:cNvGrpSpPr/>
          <p:nvPr/>
        </p:nvGrpSpPr>
        <p:grpSpPr>
          <a:xfrm>
            <a:off x="4110881" y="2256434"/>
            <a:ext cx="649440" cy="637560"/>
            <a:chOff x="4110881" y="2256434"/>
            <a:chExt cx="649440" cy="6375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D7692F21-D0D5-28C2-C333-8EB96DD951CF}"/>
                    </a:ext>
                  </a:extLst>
                </p14:cNvPr>
                <p14:cNvContentPartPr/>
                <p14:nvPr/>
              </p14:nvContentPartPr>
              <p14:xfrm>
                <a:off x="4455761" y="2280194"/>
                <a:ext cx="360" cy="25596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D7692F21-D0D5-28C2-C333-8EB96DD951CF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449641" y="2274074"/>
                  <a:ext cx="12600" cy="26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B52EC201-470B-403D-061E-E4C186E88E38}"/>
                    </a:ext>
                  </a:extLst>
                </p14:cNvPr>
                <p14:cNvContentPartPr/>
                <p14:nvPr/>
              </p14:nvContentPartPr>
              <p14:xfrm>
                <a:off x="4444601" y="2256434"/>
                <a:ext cx="288000" cy="4716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B52EC201-470B-403D-061E-E4C186E88E38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438481" y="2250314"/>
                  <a:ext cx="300240" cy="5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BE69F1E1-A398-3CDE-BE62-9A60DAB58A38}"/>
                    </a:ext>
                  </a:extLst>
                </p14:cNvPr>
                <p14:cNvContentPartPr/>
                <p14:nvPr/>
              </p14:nvContentPartPr>
              <p14:xfrm>
                <a:off x="4258481" y="2360834"/>
                <a:ext cx="316080" cy="44496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BE69F1E1-A398-3CDE-BE62-9A60DAB58A38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4252361" y="2354714"/>
                  <a:ext cx="328320" cy="45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624BAF54-92EE-C375-FE4D-124E0F6A04E6}"/>
                    </a:ext>
                  </a:extLst>
                </p14:cNvPr>
                <p14:cNvContentPartPr/>
                <p14:nvPr/>
              </p14:nvContentPartPr>
              <p14:xfrm>
                <a:off x="4259561" y="2802554"/>
                <a:ext cx="500760" cy="9144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624BAF54-92EE-C375-FE4D-124E0F6A04E6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253441" y="2796434"/>
                  <a:ext cx="513000" cy="10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039ECC35-C9E9-2D7B-4090-817013BA9846}"/>
                    </a:ext>
                  </a:extLst>
                </p14:cNvPr>
                <p14:cNvContentPartPr/>
                <p14:nvPr/>
              </p14:nvContentPartPr>
              <p14:xfrm>
                <a:off x="4110881" y="2703554"/>
                <a:ext cx="171720" cy="15588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039ECC35-C9E9-2D7B-4090-817013BA9846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4104761" y="2697434"/>
                  <a:ext cx="183960" cy="1681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EAF463EA-5044-45AB-2760-13B2F7ABD5F6}"/>
                  </a:ext>
                </a:extLst>
              </p14:cNvPr>
              <p14:cNvContentPartPr/>
              <p14:nvPr/>
            </p14:nvContentPartPr>
            <p14:xfrm>
              <a:off x="8148641" y="2258954"/>
              <a:ext cx="602640" cy="19332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EAF463EA-5044-45AB-2760-13B2F7ABD5F6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8142521" y="2252834"/>
                <a:ext cx="614880" cy="205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E0E424B5-3C40-A3FA-3FC6-2958AF3D963D}"/>
                  </a:ext>
                </a:extLst>
              </p14:cNvPr>
              <p14:cNvContentPartPr/>
              <p14:nvPr/>
            </p14:nvContentPartPr>
            <p14:xfrm>
              <a:off x="8148641" y="2518154"/>
              <a:ext cx="1499040" cy="511560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E0E424B5-3C40-A3FA-3FC6-2958AF3D963D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8142521" y="2512034"/>
                <a:ext cx="1511280" cy="523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28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2FF764EB-9170-0C03-8D52-CE464B225922}"/>
                  </a:ext>
                </a:extLst>
              </p14:cNvPr>
              <p14:cNvContentPartPr/>
              <p14:nvPr/>
            </p14:nvContentPartPr>
            <p14:xfrm>
              <a:off x="2988171" y="4543478"/>
              <a:ext cx="2516040" cy="7632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2FF764EB-9170-0C03-8D52-CE464B225922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2979531" y="4534838"/>
                <a:ext cx="2533680" cy="93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30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06256D0B-64BA-C091-9E30-1B009D5DC8B9}"/>
                  </a:ext>
                </a:extLst>
              </p14:cNvPr>
              <p14:cNvContentPartPr/>
              <p14:nvPr/>
            </p14:nvContentPartPr>
            <p14:xfrm>
              <a:off x="5740731" y="1573838"/>
              <a:ext cx="3213360" cy="7632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06256D0B-64BA-C091-9E30-1B009D5DC8B9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5732091" y="1565198"/>
                <a:ext cx="3231000" cy="93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43840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9D5648-81A3-1E5E-8C76-A4B1EDE40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ack and white image of a triangle&#10;&#10;AI-generated content may be incorrect.">
            <a:extLst>
              <a:ext uri="{FF2B5EF4-FFF2-40B4-BE49-F238E27FC236}">
                <a16:creationId xmlns:a16="http://schemas.microsoft.com/office/drawing/2014/main" id="{BF8465DE-E2AA-C12A-CC5F-2BC8FDF645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862" y="3682424"/>
            <a:ext cx="3039173" cy="30249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A950696-8F9A-EF4E-A380-9570703E7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808" y="154814"/>
            <a:ext cx="4968240" cy="545288"/>
          </a:xfrm>
        </p:spPr>
        <p:txBody>
          <a:bodyPr>
            <a:normAutofit fontScale="90000"/>
          </a:bodyPr>
          <a:lstStyle/>
          <a:p>
            <a:r>
              <a:rPr lang="en-US" dirty="0"/>
              <a:t>Part-A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802663-A1B5-8795-CA37-EEA1CD1A2109}"/>
              </a:ext>
            </a:extLst>
          </p:cNvPr>
          <p:cNvSpPr txBox="1"/>
          <p:nvPr/>
        </p:nvSpPr>
        <p:spPr>
          <a:xfrm>
            <a:off x="2906739" y="-42118"/>
            <a:ext cx="42976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Step: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Extract Relevant Information from question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Draw tree representation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20C60E-BF31-FB34-59A7-0DC15C831A8E}"/>
              </a:ext>
            </a:extLst>
          </p:cNvPr>
          <p:cNvSpPr txBox="1"/>
          <p:nvPr/>
        </p:nvSpPr>
        <p:spPr>
          <a:xfrm>
            <a:off x="357506" y="877824"/>
            <a:ext cx="3030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Given Info: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058709-AC53-650F-D91A-CF3DF272838A}"/>
              </a:ext>
            </a:extLst>
          </p:cNvPr>
          <p:cNvSpPr txBox="1"/>
          <p:nvPr/>
        </p:nvSpPr>
        <p:spPr>
          <a:xfrm>
            <a:off x="350967" y="1109170"/>
            <a:ext cx="404895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Let:</a:t>
            </a:r>
          </a:p>
          <a:p>
            <a:r>
              <a:rPr lang="en-US" dirty="0"/>
              <a:t>P(+g) = 0.10,     P(-g)=0.90</a:t>
            </a:r>
          </a:p>
          <a:p>
            <a:endParaRPr lang="en-US" dirty="0"/>
          </a:p>
          <a:p>
            <a:r>
              <a:rPr lang="en-US" dirty="0"/>
              <a:t>P(+m | +g) = 0.667</a:t>
            </a:r>
          </a:p>
          <a:p>
            <a:r>
              <a:rPr lang="en-US" dirty="0"/>
              <a:t>P(-m | +g)  = 0.333</a:t>
            </a:r>
          </a:p>
          <a:p>
            <a:r>
              <a:rPr lang="en-US" dirty="0"/>
              <a:t>P(+m | -g)  = 0.25</a:t>
            </a:r>
          </a:p>
          <a:p>
            <a:r>
              <a:rPr lang="en-US" dirty="0"/>
              <a:t>P(-m | -g)   = 0.75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045DBF3-5BEF-16F3-7643-AC1C2F74932B}"/>
              </a:ext>
            </a:extLst>
          </p:cNvPr>
          <p:cNvSpPr txBox="1"/>
          <p:nvPr/>
        </p:nvSpPr>
        <p:spPr>
          <a:xfrm>
            <a:off x="1584789" y="4312833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+g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C82F559-D43A-02F1-BD28-A86534722F63}"/>
              </a:ext>
            </a:extLst>
          </p:cNvPr>
          <p:cNvSpPr txBox="1"/>
          <p:nvPr/>
        </p:nvSpPr>
        <p:spPr>
          <a:xfrm>
            <a:off x="1740104" y="5473212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-g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86BC3EE-7C80-674C-F0AB-CE58F7F10308}"/>
              </a:ext>
            </a:extLst>
          </p:cNvPr>
          <p:cNvSpPr txBox="1"/>
          <p:nvPr/>
        </p:nvSpPr>
        <p:spPr>
          <a:xfrm rot="20028328">
            <a:off x="787559" y="4615525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F7985E3-A9C6-405D-D080-D5FDAF84F01A}"/>
              </a:ext>
            </a:extLst>
          </p:cNvPr>
          <p:cNvSpPr txBox="1"/>
          <p:nvPr/>
        </p:nvSpPr>
        <p:spPr>
          <a:xfrm rot="807562">
            <a:off x="945351" y="5537866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0.90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E4F8BDD-1AE2-F970-5532-4A48F6F7C9D7}"/>
              </a:ext>
            </a:extLst>
          </p:cNvPr>
          <p:cNvSpPr txBox="1"/>
          <p:nvPr/>
        </p:nvSpPr>
        <p:spPr>
          <a:xfrm>
            <a:off x="2508351" y="3888755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+m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AEE798C6-6B10-B253-982D-97909056EDF4}"/>
                  </a:ext>
                </a:extLst>
              </p:cNvPr>
              <p:cNvSpPr txBox="1"/>
              <p:nvPr/>
            </p:nvSpPr>
            <p:spPr>
              <a:xfrm>
                <a:off x="8559255" y="2394692"/>
                <a:ext cx="3145044" cy="22006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u="sng" dirty="0">
                    <a:solidFill>
                      <a:srgbClr val="EE0000"/>
                    </a:solidFill>
                  </a:rPr>
                  <a:t>(3) Find P(+g |  +m)</a:t>
                </a:r>
              </a:p>
              <a:p>
                <a:pPr marL="400050" indent="-400050">
                  <a:buFont typeface="+mj-lt"/>
                  <a:buAutoNum type="romanLcPeriod"/>
                </a:pPr>
                <a:r>
                  <a:rPr lang="en-US" dirty="0"/>
                  <a:t>P(</a:t>
                </a:r>
                <a:r>
                  <a:rPr lang="en-US" dirty="0">
                    <a:solidFill>
                      <a:srgbClr val="EE0000"/>
                    </a:solidFill>
                  </a:rPr>
                  <a:t>+g </a:t>
                </a:r>
                <a:r>
                  <a:rPr lang="en-US" dirty="0"/>
                  <a:t>| </a:t>
                </a:r>
                <a:r>
                  <a:rPr lang="en-US" dirty="0">
                    <a:solidFill>
                      <a:srgbClr val="0070C0"/>
                    </a:solidFill>
                  </a:rPr>
                  <a:t>+m</a:t>
                </a:r>
                <a:r>
                  <a:rPr lang="en-US" dirty="0"/>
                  <a:t> )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>
                            <a:solidFill>
                              <a:schemeClr val="tx1"/>
                            </a:solidFill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dirty="0" smtClean="0">
                            <a:solidFill>
                              <a:schemeClr val="tx1"/>
                            </a:solidFill>
                          </a:rPr>
                          <m:t>(+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chemeClr val="tx1"/>
                            </a:solidFill>
                          </a:rPr>
                          <m:t>g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chemeClr val="tx1"/>
                            </a:solidFill>
                          </a:rPr>
                          <m:t>,+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chemeClr val="tx1"/>
                            </a:solidFill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chemeClr val="tx1"/>
                            </a:solidFill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dirty="0">
                            <a:solidFill>
                              <a:schemeClr val="tx1"/>
                            </a:solidFill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chemeClr val="tx1"/>
                            </a:solidFill>
                          </a:rPr>
                          <m:t>(+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chemeClr val="tx1"/>
                            </a:solidFill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chemeClr val="tx1"/>
                            </a:solidFill>
                          </a:rPr>
                          <m:t>)</m:t>
                        </m:r>
                      </m:den>
                    </m:f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                      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0.0667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0.2917</m:t>
                        </m:r>
                      </m:den>
                    </m:f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                                   = </a:t>
                </a:r>
                <a:r>
                  <a:rPr lang="en-US" dirty="0"/>
                  <a:t>0.2287</a:t>
                </a:r>
              </a:p>
              <a:p>
                <a:endParaRPr lang="en-US" dirty="0"/>
              </a:p>
              <a:p>
                <a:r>
                  <a:rPr lang="en-US" dirty="0"/>
                  <a:t>                          </a:t>
                </a:r>
                <a:endParaRPr lang="en-US" sz="2400" dirty="0"/>
              </a:p>
            </p:txBody>
          </p:sp>
        </mc:Choice>
        <mc:Fallback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AEE798C6-6B10-B253-982D-97909056ED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9255" y="2394692"/>
                <a:ext cx="3145044" cy="2200667"/>
              </a:xfrm>
              <a:prstGeom prst="rect">
                <a:avLst/>
              </a:prstGeom>
              <a:blipFill>
                <a:blip r:embed="rId4"/>
                <a:stretch>
                  <a:fillRect l="-1744" t="-1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E63A025F-5D1A-01A4-35AE-FA0B059D8AFE}"/>
                  </a:ext>
                </a:extLst>
              </p14:cNvPr>
              <p14:cNvContentPartPr/>
              <p14:nvPr/>
            </p14:nvContentPartPr>
            <p14:xfrm>
              <a:off x="461589" y="5735520"/>
              <a:ext cx="360" cy="36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E63A025F-5D1A-01A4-35AE-FA0B059D8AF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55469" y="5729400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EBD63C26-7662-27B9-E6A6-3CEC3B464D11}"/>
              </a:ext>
            </a:extLst>
          </p:cNvPr>
          <p:cNvSpPr txBox="1"/>
          <p:nvPr/>
        </p:nvSpPr>
        <p:spPr>
          <a:xfrm>
            <a:off x="2519211" y="4904846"/>
            <a:ext cx="460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-m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87F9FB-4517-97EE-1891-05625E55B66E}"/>
              </a:ext>
            </a:extLst>
          </p:cNvPr>
          <p:cNvSpPr txBox="1"/>
          <p:nvPr/>
        </p:nvSpPr>
        <p:spPr>
          <a:xfrm>
            <a:off x="2454174" y="5286039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+m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F10895B-9B1B-E45A-0426-433A9416980D}"/>
              </a:ext>
            </a:extLst>
          </p:cNvPr>
          <p:cNvSpPr txBox="1"/>
          <p:nvPr/>
        </p:nvSpPr>
        <p:spPr>
          <a:xfrm>
            <a:off x="2424308" y="6154872"/>
            <a:ext cx="5719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 -m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CBAE3B2-E7E9-604B-CA31-308C5DC4AD54}"/>
              </a:ext>
            </a:extLst>
          </p:cNvPr>
          <p:cNvSpPr txBox="1"/>
          <p:nvPr/>
        </p:nvSpPr>
        <p:spPr>
          <a:xfrm rot="20028328">
            <a:off x="1806736" y="4098464"/>
            <a:ext cx="74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0.667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32FA5E9-B665-8755-B6E4-2338C2417FF7}"/>
              </a:ext>
            </a:extLst>
          </p:cNvPr>
          <p:cNvSpPr txBox="1"/>
          <p:nvPr/>
        </p:nvSpPr>
        <p:spPr>
          <a:xfrm rot="19730353">
            <a:off x="1961470" y="5315605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0.25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99A95C2-9B3B-5542-DCD9-56A5660A0B34}"/>
              </a:ext>
            </a:extLst>
          </p:cNvPr>
          <p:cNvSpPr txBox="1"/>
          <p:nvPr/>
        </p:nvSpPr>
        <p:spPr>
          <a:xfrm rot="2387679">
            <a:off x="2041947" y="4621436"/>
            <a:ext cx="74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0.333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7BEFEDB-7810-997B-BC2B-BC1D0E100B33}"/>
              </a:ext>
            </a:extLst>
          </p:cNvPr>
          <p:cNvSpPr txBox="1"/>
          <p:nvPr/>
        </p:nvSpPr>
        <p:spPr>
          <a:xfrm rot="2539916">
            <a:off x="2103662" y="5874381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0.75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84AC757-86EC-7070-221E-BBF9671CE8CB}"/>
              </a:ext>
            </a:extLst>
          </p:cNvPr>
          <p:cNvSpPr txBox="1"/>
          <p:nvPr/>
        </p:nvSpPr>
        <p:spPr>
          <a:xfrm>
            <a:off x="2906739" y="3919533"/>
            <a:ext cx="17463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P(+m | +g) = 0.667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6" name="Ink 45">
                <a:extLst>
                  <a:ext uri="{FF2B5EF4-FFF2-40B4-BE49-F238E27FC236}">
                    <a16:creationId xmlns:a16="http://schemas.microsoft.com/office/drawing/2014/main" id="{F2DD5B9C-B21E-4137-5FD7-9CA9B623900D}"/>
                  </a:ext>
                </a:extLst>
              </p14:cNvPr>
              <p14:cNvContentPartPr/>
              <p14:nvPr/>
            </p14:nvContentPartPr>
            <p14:xfrm>
              <a:off x="6191295" y="952005"/>
              <a:ext cx="360" cy="360"/>
            </p14:xfrm>
          </p:contentPart>
        </mc:Choice>
        <mc:Fallback xmlns="">
          <p:pic>
            <p:nvPicPr>
              <p:cNvPr id="46" name="Ink 45">
                <a:extLst>
                  <a:ext uri="{FF2B5EF4-FFF2-40B4-BE49-F238E27FC236}">
                    <a16:creationId xmlns:a16="http://schemas.microsoft.com/office/drawing/2014/main" id="{F2DD5B9C-B21E-4137-5FD7-9CA9B623900D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185175" y="945885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50" name="Ink 49">
                <a:extLst>
                  <a:ext uri="{FF2B5EF4-FFF2-40B4-BE49-F238E27FC236}">
                    <a16:creationId xmlns:a16="http://schemas.microsoft.com/office/drawing/2014/main" id="{BF8FD4D8-E67B-B589-09DB-06A28C61EF14}"/>
                  </a:ext>
                </a:extLst>
              </p14:cNvPr>
              <p14:cNvContentPartPr/>
              <p14:nvPr/>
            </p14:nvContentPartPr>
            <p14:xfrm>
              <a:off x="7734330" y="5095650"/>
              <a:ext cx="360" cy="360"/>
            </p14:xfrm>
          </p:contentPart>
        </mc:Choice>
        <mc:Fallback xmlns="">
          <p:pic>
            <p:nvPicPr>
              <p:cNvPr id="50" name="Ink 49">
                <a:extLst>
                  <a:ext uri="{FF2B5EF4-FFF2-40B4-BE49-F238E27FC236}">
                    <a16:creationId xmlns:a16="http://schemas.microsoft.com/office/drawing/2014/main" id="{BF8FD4D8-E67B-B589-09DB-06A28C61EF14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728210" y="5089530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53" name="TextBox 52">
            <a:extLst>
              <a:ext uri="{FF2B5EF4-FFF2-40B4-BE49-F238E27FC236}">
                <a16:creationId xmlns:a16="http://schemas.microsoft.com/office/drawing/2014/main" id="{9A637737-DE3E-E36D-DBD3-5ECC90322671}"/>
              </a:ext>
            </a:extLst>
          </p:cNvPr>
          <p:cNvSpPr txBox="1"/>
          <p:nvPr/>
        </p:nvSpPr>
        <p:spPr>
          <a:xfrm>
            <a:off x="4859651" y="766501"/>
            <a:ext cx="341667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EE0000"/>
                </a:solidFill>
              </a:rPr>
              <a:t>(1) Joint Probability over G &amp; M</a:t>
            </a:r>
          </a:p>
          <a:p>
            <a:r>
              <a:rPr lang="en-US" dirty="0"/>
              <a:t>P(+g, </a:t>
            </a:r>
            <a:r>
              <a:rPr lang="en-US" dirty="0">
                <a:solidFill>
                  <a:srgbClr val="EE0000"/>
                </a:solidFill>
              </a:rPr>
              <a:t>+m</a:t>
            </a:r>
            <a:r>
              <a:rPr lang="en-US" dirty="0"/>
              <a:t>) = P(+m | +g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/>
              <a:t>) * (+g)</a:t>
            </a:r>
          </a:p>
          <a:p>
            <a:r>
              <a:rPr lang="en-US" dirty="0"/>
              <a:t>                     =  0.667 * 0.10</a:t>
            </a:r>
          </a:p>
          <a:p>
            <a:r>
              <a:rPr lang="en-US" dirty="0"/>
              <a:t>                     = </a:t>
            </a:r>
            <a:r>
              <a:rPr lang="en-US" dirty="0">
                <a:solidFill>
                  <a:srgbClr val="EE0000"/>
                </a:solidFill>
              </a:rPr>
              <a:t>0.0667</a:t>
            </a:r>
          </a:p>
          <a:p>
            <a:endParaRPr lang="en-US" dirty="0"/>
          </a:p>
          <a:p>
            <a:r>
              <a:rPr lang="en-US" dirty="0"/>
              <a:t>P(+g, -m) = P(</a:t>
            </a:r>
            <a:r>
              <a:rPr lang="en-US" dirty="0">
                <a:solidFill>
                  <a:schemeClr val="bg1"/>
                </a:solidFill>
              </a:rPr>
              <a:t>-m </a:t>
            </a:r>
            <a:r>
              <a:rPr lang="en-US" dirty="0"/>
              <a:t>| </a:t>
            </a:r>
            <a:r>
              <a:rPr lang="en-US" dirty="0">
                <a:solidFill>
                  <a:schemeClr val="bg1"/>
                </a:solidFill>
              </a:rPr>
              <a:t>+g </a:t>
            </a:r>
            <a:r>
              <a:rPr lang="en-US" dirty="0"/>
              <a:t>) * (</a:t>
            </a:r>
            <a:r>
              <a:rPr lang="en-US" dirty="0">
                <a:solidFill>
                  <a:schemeClr val="bg1"/>
                </a:solidFill>
              </a:rPr>
              <a:t>+g</a:t>
            </a:r>
            <a:r>
              <a:rPr lang="en-US" dirty="0"/>
              <a:t>)</a:t>
            </a:r>
          </a:p>
          <a:p>
            <a:r>
              <a:rPr lang="en-US" dirty="0"/>
              <a:t>                     = </a:t>
            </a:r>
            <a:r>
              <a:rPr lang="en-US" dirty="0">
                <a:solidFill>
                  <a:schemeClr val="bg1"/>
                </a:solidFill>
              </a:rPr>
              <a:t>0.333 * 0.10 </a:t>
            </a:r>
          </a:p>
          <a:p>
            <a:r>
              <a:rPr lang="en-US" dirty="0"/>
              <a:t>	 = 0.0333</a:t>
            </a:r>
          </a:p>
          <a:p>
            <a:endParaRPr lang="en-US" dirty="0"/>
          </a:p>
          <a:p>
            <a:r>
              <a:rPr lang="en-US" dirty="0"/>
              <a:t>P(-g, </a:t>
            </a:r>
            <a:r>
              <a:rPr lang="en-US" dirty="0">
                <a:solidFill>
                  <a:srgbClr val="EE0000"/>
                </a:solidFill>
              </a:rPr>
              <a:t>+m</a:t>
            </a:r>
            <a:r>
              <a:rPr lang="en-US" dirty="0"/>
              <a:t>) = P(</a:t>
            </a:r>
            <a:r>
              <a:rPr lang="en-US" dirty="0">
                <a:solidFill>
                  <a:schemeClr val="bg1"/>
                </a:solidFill>
              </a:rPr>
              <a:t>+m </a:t>
            </a:r>
            <a:r>
              <a:rPr lang="en-US" dirty="0"/>
              <a:t>| </a:t>
            </a:r>
            <a:r>
              <a:rPr lang="en-US" dirty="0">
                <a:solidFill>
                  <a:schemeClr val="bg1"/>
                </a:solidFill>
              </a:rPr>
              <a:t>-g</a:t>
            </a:r>
            <a:r>
              <a:rPr lang="en-US" dirty="0"/>
              <a:t>) * </a:t>
            </a:r>
            <a:r>
              <a:rPr lang="en-US" dirty="0">
                <a:solidFill>
                  <a:schemeClr val="bg1"/>
                </a:solidFill>
              </a:rPr>
              <a:t>(-g</a:t>
            </a:r>
            <a:r>
              <a:rPr lang="en-US" dirty="0"/>
              <a:t>)</a:t>
            </a:r>
          </a:p>
          <a:p>
            <a:r>
              <a:rPr lang="en-US" dirty="0"/>
              <a:t>                     = </a:t>
            </a:r>
            <a:r>
              <a:rPr lang="en-US" dirty="0">
                <a:solidFill>
                  <a:schemeClr val="bg1"/>
                </a:solidFill>
              </a:rPr>
              <a:t>0.25 * 0.90</a:t>
            </a:r>
          </a:p>
          <a:p>
            <a:r>
              <a:rPr lang="en-US" dirty="0"/>
              <a:t>	 = 0.225</a:t>
            </a:r>
          </a:p>
          <a:p>
            <a:endParaRPr lang="en-US" dirty="0"/>
          </a:p>
          <a:p>
            <a:r>
              <a:rPr lang="en-US" dirty="0"/>
              <a:t>P(-g, -m ) = P(-m | -g) * (-g)</a:t>
            </a:r>
          </a:p>
          <a:p>
            <a:r>
              <a:rPr lang="en-US" dirty="0"/>
              <a:t>                     = </a:t>
            </a:r>
            <a:r>
              <a:rPr lang="en-US" dirty="0">
                <a:solidFill>
                  <a:schemeClr val="bg1"/>
                </a:solidFill>
              </a:rPr>
              <a:t>0.75 * 0.90 </a:t>
            </a:r>
          </a:p>
          <a:p>
            <a:r>
              <a:rPr lang="en-US" dirty="0"/>
              <a:t> 	 = 0.675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99ED5EE-C2F9-D67B-628F-5A4788D36B81}"/>
              </a:ext>
            </a:extLst>
          </p:cNvPr>
          <p:cNvSpPr txBox="1"/>
          <p:nvPr/>
        </p:nvSpPr>
        <p:spPr>
          <a:xfrm>
            <a:off x="8436834" y="766501"/>
            <a:ext cx="339766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u="sng" dirty="0">
                <a:solidFill>
                  <a:srgbClr val="EE0000"/>
                </a:solidFill>
              </a:rPr>
              <a:t>(2) What is P(+m)</a:t>
            </a:r>
          </a:p>
          <a:p>
            <a:r>
              <a:rPr lang="en-US" dirty="0"/>
              <a:t>     P(</a:t>
            </a:r>
            <a:r>
              <a:rPr lang="en-US" dirty="0">
                <a:solidFill>
                  <a:srgbClr val="EE0000"/>
                </a:solidFill>
              </a:rPr>
              <a:t>+m</a:t>
            </a:r>
            <a:r>
              <a:rPr lang="en-US" dirty="0"/>
              <a:t>) = P(+g, +m) + P(-g, +m)</a:t>
            </a:r>
          </a:p>
          <a:p>
            <a:r>
              <a:rPr lang="en-US" dirty="0"/>
              <a:t>                   = 0.0667 + 0.225</a:t>
            </a:r>
          </a:p>
          <a:p>
            <a:r>
              <a:rPr lang="en-US" dirty="0"/>
              <a:t>                   = 0.2917            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F9322DD4-41F0-7D7A-6447-7246B73954C4}"/>
                  </a:ext>
                </a:extLst>
              </p14:cNvPr>
              <p14:cNvContentPartPr/>
              <p14:nvPr/>
            </p14:nvContentPartPr>
            <p14:xfrm>
              <a:off x="1619295" y="609330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F9322DD4-41F0-7D7A-6447-7246B73954C4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1613175" y="603210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5348D236-6E19-6749-6483-87FB30F7BA5D}"/>
                  </a:ext>
                </a:extLst>
              </p14:cNvPr>
              <p14:cNvContentPartPr/>
              <p14:nvPr/>
            </p14:nvContentPartPr>
            <p14:xfrm>
              <a:off x="7257975" y="704370"/>
              <a:ext cx="360" cy="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5348D236-6E19-6749-6483-87FB30F7BA5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251855" y="698250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8D070DC1-E3B0-D7F7-3AA0-7F8E07AB617D}"/>
              </a:ext>
            </a:extLst>
          </p:cNvPr>
          <p:cNvSpPr txBox="1"/>
          <p:nvPr/>
        </p:nvSpPr>
        <p:spPr>
          <a:xfrm>
            <a:off x="2906739" y="4935624"/>
            <a:ext cx="17495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P(-m | +g)  = 0.333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7552CCD-C63B-E340-C181-7428858D9A9F}"/>
              </a:ext>
            </a:extLst>
          </p:cNvPr>
          <p:cNvSpPr txBox="1"/>
          <p:nvPr/>
        </p:nvSpPr>
        <p:spPr>
          <a:xfrm>
            <a:off x="2882059" y="5364592"/>
            <a:ext cx="16405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P(+m | -g)  = 0.25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127E5D8-85EF-6AA1-EB78-2146B671D602}"/>
              </a:ext>
            </a:extLst>
          </p:cNvPr>
          <p:cNvSpPr txBox="1"/>
          <p:nvPr/>
        </p:nvSpPr>
        <p:spPr>
          <a:xfrm>
            <a:off x="2882059" y="6129761"/>
            <a:ext cx="16437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P(-m | -g)   = 0.75</a:t>
            </a:r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24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5F6BB4DE-D0F6-AD6D-975E-021364C7F0F0}"/>
                  </a:ext>
                </a:extLst>
              </p14:cNvPr>
              <p14:cNvContentPartPr/>
              <p14:nvPr/>
            </p14:nvContentPartPr>
            <p14:xfrm>
              <a:off x="4646927" y="8634045"/>
              <a:ext cx="360" cy="36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5F6BB4DE-D0F6-AD6D-975E-021364C7F0F0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4637927" y="8625045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C25EB279-4BBA-7272-A5BD-4CC7AB420751}"/>
                  </a:ext>
                </a:extLst>
              </p14:cNvPr>
              <p14:cNvContentPartPr/>
              <p14:nvPr/>
            </p14:nvContentPartPr>
            <p14:xfrm>
              <a:off x="6824974" y="-236421"/>
              <a:ext cx="2317680" cy="75420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C25EB279-4BBA-7272-A5BD-4CC7AB420751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6818854" y="-242541"/>
                <a:ext cx="2329920" cy="766440"/>
              </a:xfrm>
              <a:prstGeom prst="rect">
                <a:avLst/>
              </a:prstGeom>
            </p:spPr>
          </p:pic>
        </mc:Fallback>
      </mc:AlternateContent>
      <p:grpSp>
        <p:nvGrpSpPr>
          <p:cNvPr id="12" name="Group 11">
            <a:extLst>
              <a:ext uri="{FF2B5EF4-FFF2-40B4-BE49-F238E27FC236}">
                <a16:creationId xmlns:a16="http://schemas.microsoft.com/office/drawing/2014/main" id="{EB9E675C-552F-0CCB-15F5-5EEBE9C6BC1A}"/>
              </a:ext>
            </a:extLst>
          </p:cNvPr>
          <p:cNvGrpSpPr/>
          <p:nvPr/>
        </p:nvGrpSpPr>
        <p:grpSpPr>
          <a:xfrm>
            <a:off x="538673" y="1715730"/>
            <a:ext cx="2423880" cy="138600"/>
            <a:chOff x="538673" y="1715730"/>
            <a:chExt cx="2423880" cy="138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EE172B90-85C6-899B-1750-E93D20246F36}"/>
                    </a:ext>
                  </a:extLst>
                </p14:cNvPr>
                <p14:cNvContentPartPr/>
                <p14:nvPr/>
              </p14:nvContentPartPr>
              <p14:xfrm>
                <a:off x="2254793" y="1715730"/>
                <a:ext cx="707760" cy="5112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EE172B90-85C6-899B-1750-E93D20246F36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248673" y="1709610"/>
                  <a:ext cx="720000" cy="6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750D9242-D787-7273-E5FF-CB6293145F72}"/>
                    </a:ext>
                  </a:extLst>
                </p14:cNvPr>
                <p14:cNvContentPartPr/>
                <p14:nvPr/>
              </p14:nvContentPartPr>
              <p14:xfrm>
                <a:off x="538673" y="1828770"/>
                <a:ext cx="943200" cy="2556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750D9242-D787-7273-E5FF-CB6293145F72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532553" y="1822650"/>
                  <a:ext cx="955440" cy="37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0C2676B5-9476-E0F2-D325-1156AE5B8990}"/>
                  </a:ext>
                </a:extLst>
              </p14:cNvPr>
              <p14:cNvContentPartPr/>
              <p14:nvPr/>
            </p14:nvContentPartPr>
            <p14:xfrm>
              <a:off x="666540" y="1533315"/>
              <a:ext cx="266040" cy="36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0C2676B5-9476-E0F2-D325-1156AE5B8990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612540" y="1425675"/>
                <a:ext cx="373680" cy="21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2" name="Group 21">
            <a:extLst>
              <a:ext uri="{FF2B5EF4-FFF2-40B4-BE49-F238E27FC236}">
                <a16:creationId xmlns:a16="http://schemas.microsoft.com/office/drawing/2014/main" id="{A6EAEDE9-7AE5-3D01-682E-601C7E70A22F}"/>
              </a:ext>
            </a:extLst>
          </p:cNvPr>
          <p:cNvGrpSpPr/>
          <p:nvPr/>
        </p:nvGrpSpPr>
        <p:grpSpPr>
          <a:xfrm>
            <a:off x="5666987" y="271302"/>
            <a:ext cx="3295800" cy="441000"/>
            <a:chOff x="5666987" y="271302"/>
            <a:chExt cx="3295800" cy="441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F79369AA-639D-C241-C4DF-FE2000B00A80}"/>
                    </a:ext>
                  </a:extLst>
                </p14:cNvPr>
                <p14:cNvContentPartPr/>
                <p14:nvPr/>
              </p14:nvContentPartPr>
              <p14:xfrm>
                <a:off x="5666987" y="535182"/>
                <a:ext cx="860760" cy="17712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F79369AA-639D-C241-C4DF-FE2000B00A80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5660867" y="529062"/>
                  <a:ext cx="873000" cy="18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2BE3D2ED-ED4E-0C36-C071-C1ADE44583FD}"/>
                    </a:ext>
                  </a:extLst>
                </p14:cNvPr>
                <p14:cNvContentPartPr/>
                <p14:nvPr/>
              </p14:nvContentPartPr>
              <p14:xfrm>
                <a:off x="6840947" y="271302"/>
                <a:ext cx="2121840" cy="29412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2BE3D2ED-ED4E-0C36-C071-C1ADE44583FD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6834827" y="265182"/>
                  <a:ext cx="2134080" cy="306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A4C3DD9-9BD4-9DE4-92DE-8126EF284207}"/>
              </a:ext>
            </a:extLst>
          </p:cNvPr>
          <p:cNvGrpSpPr/>
          <p:nvPr/>
        </p:nvGrpSpPr>
        <p:grpSpPr>
          <a:xfrm>
            <a:off x="5205467" y="1399542"/>
            <a:ext cx="473040" cy="231120"/>
            <a:chOff x="5205467" y="1399542"/>
            <a:chExt cx="473040" cy="231120"/>
          </a:xfrm>
        </p:grpSpPr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38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74947A78-432F-7005-F9C6-58061EA5ACFC}"/>
                    </a:ext>
                  </a:extLst>
                </p14:cNvPr>
                <p14:cNvContentPartPr/>
                <p14:nvPr/>
              </p14:nvContentPartPr>
              <p14:xfrm>
                <a:off x="5236067" y="1399542"/>
                <a:ext cx="442440" cy="23112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74947A78-432F-7005-F9C6-58061EA5ACFC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5227067" y="1390902"/>
                  <a:ext cx="460080" cy="24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40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66687F43-A120-2D23-4228-C76E5C731869}"/>
                    </a:ext>
                  </a:extLst>
                </p14:cNvPr>
                <p14:cNvContentPartPr/>
                <p14:nvPr/>
              </p14:nvContentPartPr>
              <p14:xfrm>
                <a:off x="5205467" y="1456062"/>
                <a:ext cx="66600" cy="7092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66687F43-A120-2D23-4228-C76E5C731869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5196827" y="1447062"/>
                  <a:ext cx="84240" cy="8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4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C599B4C0-1239-4193-E9F3-C50EB8578860}"/>
                    </a:ext>
                  </a:extLst>
                </p14:cNvPr>
                <p14:cNvContentPartPr/>
                <p14:nvPr/>
              </p14:nvContentPartPr>
              <p14:xfrm>
                <a:off x="5315987" y="1444902"/>
                <a:ext cx="112320" cy="2340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C599B4C0-1239-4193-E9F3-C50EB8578860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5307347" y="1435902"/>
                  <a:ext cx="129960" cy="410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1DE40DAF-651B-8288-A41D-A7DA2BF62260}"/>
                  </a:ext>
                </a:extLst>
              </p14:cNvPr>
              <p14:cNvContentPartPr/>
              <p14:nvPr/>
            </p14:nvContentPartPr>
            <p14:xfrm>
              <a:off x="5079827" y="1448938"/>
              <a:ext cx="838440" cy="245520"/>
            </p14:xfrm>
          </p:contentPart>
        </mc:Choice>
        <mc:Fallback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1DE40DAF-651B-8288-A41D-A7DA2BF62260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5073707" y="1442818"/>
                <a:ext cx="850680" cy="257760"/>
              </a:xfrm>
              <a:prstGeom prst="rect">
                <a:avLst/>
              </a:prstGeom>
            </p:spPr>
          </p:pic>
        </mc:Fallback>
      </mc:AlternateContent>
      <p:grpSp>
        <p:nvGrpSpPr>
          <p:cNvPr id="42" name="Group 41">
            <a:extLst>
              <a:ext uri="{FF2B5EF4-FFF2-40B4-BE49-F238E27FC236}">
                <a16:creationId xmlns:a16="http://schemas.microsoft.com/office/drawing/2014/main" id="{80F0FEF8-C36F-3C79-3E4D-80F78280C770}"/>
              </a:ext>
            </a:extLst>
          </p:cNvPr>
          <p:cNvGrpSpPr/>
          <p:nvPr/>
        </p:nvGrpSpPr>
        <p:grpSpPr>
          <a:xfrm>
            <a:off x="5328227" y="3555658"/>
            <a:ext cx="1567800" cy="655200"/>
            <a:chOff x="5328227" y="3555658"/>
            <a:chExt cx="1567800" cy="655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5B6145CB-E959-BB64-FC54-DAE32928A6B2}"/>
                    </a:ext>
                  </a:extLst>
                </p14:cNvPr>
                <p14:cNvContentPartPr/>
                <p14:nvPr/>
              </p14:nvContentPartPr>
              <p14:xfrm>
                <a:off x="5328227" y="3555658"/>
                <a:ext cx="695160" cy="35388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5B6145CB-E959-BB64-FC54-DAE32928A6B2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5322107" y="3549538"/>
                  <a:ext cx="707400" cy="36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D60EEDD8-804D-E910-2E7F-31A4DF02BF27}"/>
                    </a:ext>
                  </a:extLst>
                </p14:cNvPr>
                <p14:cNvContentPartPr/>
                <p14:nvPr/>
              </p14:nvContentPartPr>
              <p14:xfrm>
                <a:off x="6186107" y="4083778"/>
                <a:ext cx="626760" cy="11664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D60EEDD8-804D-E910-2E7F-31A4DF02BF27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6179987" y="4077658"/>
                  <a:ext cx="639000" cy="12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109AE340-706B-6D94-A8BA-7B5B80EF0459}"/>
                    </a:ext>
                  </a:extLst>
                </p14:cNvPr>
                <p14:cNvContentPartPr/>
                <p14:nvPr/>
              </p14:nvContentPartPr>
              <p14:xfrm>
                <a:off x="6400667" y="3964258"/>
                <a:ext cx="495360" cy="24660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109AE340-706B-6D94-A8BA-7B5B80EF0459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6394547" y="3958138"/>
                  <a:ext cx="507600" cy="258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86017CC8-6A83-4C60-D269-B5A6D01585EA}"/>
              </a:ext>
            </a:extLst>
          </p:cNvPr>
          <p:cNvGrpSpPr/>
          <p:nvPr/>
        </p:nvGrpSpPr>
        <p:grpSpPr>
          <a:xfrm>
            <a:off x="6558707" y="1982458"/>
            <a:ext cx="691920" cy="196560"/>
            <a:chOff x="6558707" y="1982458"/>
            <a:chExt cx="691920" cy="196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CD885198-5697-FFC2-EDA5-F9A8B0A7C000}"/>
                    </a:ext>
                  </a:extLst>
                </p14:cNvPr>
                <p14:cNvContentPartPr/>
                <p14:nvPr/>
              </p14:nvContentPartPr>
              <p14:xfrm>
                <a:off x="6558707" y="1982458"/>
                <a:ext cx="614880" cy="7344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CD885198-5697-FFC2-EDA5-F9A8B0A7C000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6552587" y="1976338"/>
                  <a:ext cx="627120" cy="8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4ABF973D-3083-8EBF-6595-A040B76CF713}"/>
                    </a:ext>
                  </a:extLst>
                </p14:cNvPr>
                <p14:cNvContentPartPr/>
                <p14:nvPr/>
              </p14:nvContentPartPr>
              <p14:xfrm>
                <a:off x="6727907" y="2024578"/>
                <a:ext cx="522720" cy="15444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4ABF973D-3083-8EBF-6595-A040B76CF713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6721787" y="2018458"/>
                  <a:ext cx="534960" cy="1666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399429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5974B-5D03-6E28-E49D-B687FECB2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93BF4-2D40-0896-7C3F-FA4B1613C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574" y="-95308"/>
            <a:ext cx="1963292" cy="723011"/>
          </a:xfrm>
        </p:spPr>
        <p:txBody>
          <a:bodyPr>
            <a:normAutofit/>
          </a:bodyPr>
          <a:lstStyle/>
          <a:p>
            <a:r>
              <a:rPr lang="en-US" sz="2800" dirty="0"/>
              <a:t>Questions 4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C80F92E-21FC-D963-AF11-311B1A5BE550}"/>
                  </a:ext>
                </a:extLst>
              </p:cNvPr>
              <p:cNvSpPr txBox="1"/>
              <p:nvPr/>
            </p:nvSpPr>
            <p:spPr>
              <a:xfrm>
                <a:off x="0" y="984556"/>
                <a:ext cx="5080687" cy="18242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dirty="0"/>
              </a:p>
              <a:p>
                <a:r>
                  <a:rPr lang="en-US" dirty="0"/>
                  <a:t>a) P(</a:t>
                </a:r>
                <a:r>
                  <a:rPr lang="en-US" dirty="0">
                    <a:solidFill>
                      <a:srgbClr val="EE0000"/>
                    </a:solidFill>
                  </a:rPr>
                  <a:t>+G</a:t>
                </a:r>
                <a:r>
                  <a:rPr lang="en-US" dirty="0"/>
                  <a:t>, </a:t>
                </a:r>
                <a:r>
                  <a:rPr lang="en-US" dirty="0">
                    <a:solidFill>
                      <a:srgbClr val="0070C0"/>
                    </a:solidFill>
                  </a:rPr>
                  <a:t>+M</a:t>
                </a:r>
                <a:r>
                  <a:rPr lang="en-US" dirty="0"/>
                  <a:t>, +B, -C)</a:t>
                </a:r>
              </a:p>
              <a:p>
                <a:r>
                  <a:rPr lang="en-US" dirty="0"/>
                  <a:t>  = P(</a:t>
                </a:r>
                <a:r>
                  <a:rPr lang="en-US" dirty="0">
                    <a:solidFill>
                      <a:srgbClr val="EE0000"/>
                    </a:solidFill>
                  </a:rPr>
                  <a:t>+G</a:t>
                </a:r>
                <a:r>
                  <a:rPr lang="en-US" dirty="0"/>
                  <a:t>) * P(</a:t>
                </a:r>
                <a:r>
                  <a:rPr lang="en-US" dirty="0">
                    <a:solidFill>
                      <a:srgbClr val="0070C0"/>
                    </a:solidFill>
                  </a:rPr>
                  <a:t>+M </a:t>
                </a:r>
                <a:r>
                  <a:rPr lang="en-US" dirty="0"/>
                  <a:t>| </a:t>
                </a:r>
                <a:r>
                  <a:rPr lang="en-US" dirty="0">
                    <a:solidFill>
                      <a:srgbClr val="EE0000"/>
                    </a:solidFill>
                  </a:rPr>
                  <a:t>+G</a:t>
                </a:r>
                <a:r>
                  <a:rPr lang="en-US" dirty="0"/>
                  <a:t> ) * P( +B | </a:t>
                </a:r>
                <a:r>
                  <a:rPr lang="en-US" dirty="0">
                    <a:solidFill>
                      <a:srgbClr val="0070C0"/>
                    </a:solidFill>
                  </a:rPr>
                  <a:t>+M </a:t>
                </a:r>
                <a:r>
                  <a:rPr lang="en-US" dirty="0"/>
                  <a:t>) * P( -C | </a:t>
                </a:r>
                <a:r>
                  <a:rPr lang="en-US" dirty="0">
                    <a:solidFill>
                      <a:srgbClr val="0070C0"/>
                    </a:solidFill>
                  </a:rPr>
                  <a:t>+M </a:t>
                </a:r>
                <a:r>
                  <a:rPr lang="en-US" dirty="0"/>
                  <a:t>)</a:t>
                </a:r>
              </a:p>
              <a:p>
                <a:r>
                  <a:rPr lang="en-US" dirty="0"/>
                  <a:t>  </a:t>
                </a:r>
                <a:r>
                  <a:rPr lang="en-US" sz="20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  </a:t>
                </a:r>
                <a:endParaRPr lang="en-US" sz="2000" dirty="0"/>
              </a:p>
              <a:p>
                <a:r>
                  <a:rPr lang="en-US" sz="2000" dirty="0">
                    <a:solidFill>
                      <a:schemeClr val="tx1"/>
                    </a:solidFill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:endParaRPr 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C80F92E-21FC-D963-AF11-311B1A5BE5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984556"/>
                <a:ext cx="5080687" cy="1824282"/>
              </a:xfrm>
              <a:prstGeom prst="rect">
                <a:avLst/>
              </a:prstGeom>
              <a:blipFill>
                <a:blip r:embed="rId3"/>
                <a:stretch>
                  <a:fillRect l="-960" b="-6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0E26AC1-32E3-5D33-62AD-183CEA102701}"/>
                  </a:ext>
                </a:extLst>
              </p14:cNvPr>
              <p14:cNvContentPartPr/>
              <p14:nvPr/>
            </p14:nvContentPartPr>
            <p14:xfrm>
              <a:off x="4200495" y="28245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0E26AC1-32E3-5D33-62AD-183CEA10270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194375" y="22125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68" name="Ink 67">
                <a:extLst>
                  <a:ext uri="{FF2B5EF4-FFF2-40B4-BE49-F238E27FC236}">
                    <a16:creationId xmlns:a16="http://schemas.microsoft.com/office/drawing/2014/main" id="{42E79D3F-392E-02BE-F21D-09CAC3B4D02D}"/>
                  </a:ext>
                </a:extLst>
              </p14:cNvPr>
              <p14:cNvContentPartPr/>
              <p14:nvPr/>
            </p14:nvContentPartPr>
            <p14:xfrm>
              <a:off x="4238385" y="6752955"/>
              <a:ext cx="360" cy="360"/>
            </p14:xfrm>
          </p:contentPart>
        </mc:Choice>
        <mc:Fallback xmlns="">
          <p:pic>
            <p:nvPicPr>
              <p:cNvPr id="68" name="Ink 67">
                <a:extLst>
                  <a:ext uri="{FF2B5EF4-FFF2-40B4-BE49-F238E27FC236}">
                    <a16:creationId xmlns:a16="http://schemas.microsoft.com/office/drawing/2014/main" id="{42E79D3F-392E-02BE-F21D-09CAC3B4D02D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4232265" y="6746835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8F46986-3B51-BD8D-3C38-8214B6038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8984" y="568785"/>
            <a:ext cx="5650909" cy="7200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P(</a:t>
            </a:r>
            <a:r>
              <a:rPr lang="en-US" sz="2000" dirty="0">
                <a:solidFill>
                  <a:srgbClr val="EE0000"/>
                </a:solidFill>
              </a:rPr>
              <a:t>A, </a:t>
            </a:r>
            <a:r>
              <a:rPr lang="en-US" sz="2000" dirty="0">
                <a:solidFill>
                  <a:srgbClr val="0070C0"/>
                </a:solidFill>
              </a:rPr>
              <a:t>B</a:t>
            </a:r>
            <a:r>
              <a:rPr lang="en-US" sz="2000" dirty="0">
                <a:solidFill>
                  <a:srgbClr val="EE0000"/>
                </a:solidFill>
              </a:rPr>
              <a:t>, </a:t>
            </a:r>
            <a:r>
              <a:rPr lang="en-US" sz="2000" dirty="0"/>
              <a:t>C</a:t>
            </a:r>
            <a:r>
              <a:rPr lang="en-US" sz="2000" dirty="0">
                <a:solidFill>
                  <a:srgbClr val="EE0000"/>
                </a:solidFill>
              </a:rPr>
              <a:t>, </a:t>
            </a:r>
            <a:r>
              <a:rPr lang="en-US" sz="2000" dirty="0"/>
              <a:t>D)  = P(</a:t>
            </a:r>
            <a:r>
              <a:rPr lang="en-US" sz="2000" dirty="0">
                <a:solidFill>
                  <a:srgbClr val="EE0000"/>
                </a:solidFill>
              </a:rPr>
              <a:t>A</a:t>
            </a:r>
            <a:r>
              <a:rPr lang="en-US" sz="2000" dirty="0"/>
              <a:t>) * P(</a:t>
            </a:r>
            <a:r>
              <a:rPr lang="en-US" sz="2000" dirty="0">
                <a:solidFill>
                  <a:srgbClr val="0070C0"/>
                </a:solidFill>
              </a:rPr>
              <a:t>B </a:t>
            </a:r>
            <a:r>
              <a:rPr lang="en-US" sz="2000" dirty="0"/>
              <a:t>| </a:t>
            </a:r>
            <a:r>
              <a:rPr lang="en-US" sz="2000" dirty="0">
                <a:solidFill>
                  <a:srgbClr val="EE0000"/>
                </a:solidFill>
              </a:rPr>
              <a:t>A</a:t>
            </a:r>
            <a:r>
              <a:rPr lang="en-US" sz="2000" dirty="0"/>
              <a:t>) * P( C |</a:t>
            </a:r>
            <a:r>
              <a:rPr lang="en-US" sz="2000" dirty="0">
                <a:solidFill>
                  <a:srgbClr val="0070C0"/>
                </a:solidFill>
              </a:rPr>
              <a:t> B</a:t>
            </a:r>
            <a:r>
              <a:rPr lang="en-US" sz="2000" dirty="0"/>
              <a:t> )  * P( D | </a:t>
            </a:r>
            <a:r>
              <a:rPr lang="en-US" sz="2000" dirty="0">
                <a:solidFill>
                  <a:srgbClr val="0070C0"/>
                </a:solidFill>
              </a:rPr>
              <a:t>B </a:t>
            </a:r>
            <a:r>
              <a:rPr lang="en-US" sz="2000" dirty="0"/>
              <a:t>)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29D4D20-066D-ECD4-4AB8-C1C0A104FC0F}"/>
                  </a:ext>
                </a:extLst>
              </p:cNvPr>
              <p:cNvSpPr txBox="1"/>
              <p:nvPr/>
            </p:nvSpPr>
            <p:spPr>
              <a:xfrm>
                <a:off x="0" y="3102621"/>
                <a:ext cx="5542961" cy="18499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dirty="0"/>
              </a:p>
              <a:p>
                <a:r>
                  <a:rPr lang="en-US" dirty="0"/>
                  <a:t>b) P(</a:t>
                </a:r>
                <a:r>
                  <a:rPr lang="en-US" dirty="0">
                    <a:solidFill>
                      <a:srgbClr val="EE0000"/>
                    </a:solidFill>
                  </a:rPr>
                  <a:t>+G</a:t>
                </a:r>
                <a:r>
                  <a:rPr lang="en-US" dirty="0"/>
                  <a:t>, </a:t>
                </a:r>
                <a:r>
                  <a:rPr lang="en-US" dirty="0">
                    <a:solidFill>
                      <a:srgbClr val="0070C0"/>
                    </a:solidFill>
                  </a:rPr>
                  <a:t>-M</a:t>
                </a:r>
                <a:r>
                  <a:rPr lang="en-US" dirty="0"/>
                  <a:t>, -B, +C)</a:t>
                </a:r>
              </a:p>
              <a:p>
                <a:r>
                  <a:rPr lang="en-US" dirty="0"/>
                  <a:t>     = P(</a:t>
                </a:r>
                <a:r>
                  <a:rPr lang="en-US" dirty="0">
                    <a:solidFill>
                      <a:srgbClr val="EE0000"/>
                    </a:solidFill>
                  </a:rPr>
                  <a:t>+G</a:t>
                </a:r>
                <a:r>
                  <a:rPr lang="en-US" dirty="0"/>
                  <a:t>) * P(</a:t>
                </a:r>
                <a:r>
                  <a:rPr lang="en-US" dirty="0">
                    <a:solidFill>
                      <a:srgbClr val="0070C0"/>
                    </a:solidFill>
                  </a:rPr>
                  <a:t>-M </a:t>
                </a:r>
                <a:r>
                  <a:rPr lang="en-US" dirty="0"/>
                  <a:t>| </a:t>
                </a:r>
                <a:r>
                  <a:rPr lang="en-US" dirty="0">
                    <a:solidFill>
                      <a:srgbClr val="EE0000"/>
                    </a:solidFill>
                  </a:rPr>
                  <a:t>+G</a:t>
                </a:r>
                <a:r>
                  <a:rPr lang="en-US" dirty="0"/>
                  <a:t>) * P(-B | -M) * P(+C | -M) </a:t>
                </a:r>
              </a:p>
              <a:p>
                <a:r>
                  <a:rPr lang="en-US" dirty="0"/>
                  <a:t>     </a:t>
                </a:r>
                <a:r>
                  <a:rPr lang="en-US" sz="20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0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  </a:t>
                </a:r>
              </a:p>
              <a:p>
                <a:r>
                  <a:rPr lang="en-US" sz="2000" dirty="0"/>
                  <a:t>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75</m:t>
                        </m:r>
                      </m:den>
                    </m:f>
                  </m:oMath>
                </a14:m>
                <a:r>
                  <a:rPr lang="en-US" sz="2000" dirty="0">
                    <a:ea typeface="Cambria Math" panose="02040503050406030204" pitchFamily="18" charset="0"/>
                  </a:rPr>
                  <a:t> </a:t>
                </a:r>
                <a:endParaRPr lang="en-US" sz="2000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29D4D20-066D-ECD4-4AB8-C1C0A104FC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102621"/>
                <a:ext cx="5542961" cy="1849930"/>
              </a:xfrm>
              <a:prstGeom prst="rect">
                <a:avLst/>
              </a:prstGeom>
              <a:blipFill>
                <a:blip r:embed="rId27"/>
                <a:stretch>
                  <a:fillRect l="-8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28B7BD2-E58B-EFBD-E985-1EEF2A72A78E}"/>
                  </a:ext>
                </a:extLst>
              </p:cNvPr>
              <p:cNvSpPr txBox="1"/>
              <p:nvPr/>
            </p:nvSpPr>
            <p:spPr>
              <a:xfrm>
                <a:off x="0" y="4917535"/>
                <a:ext cx="5542961" cy="1848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dirty="0"/>
              </a:p>
              <a:p>
                <a:r>
                  <a:rPr lang="en-US" dirty="0"/>
                  <a:t>c) P(</a:t>
                </a:r>
                <a:r>
                  <a:rPr lang="en-US" dirty="0">
                    <a:solidFill>
                      <a:srgbClr val="EE0000"/>
                    </a:solidFill>
                  </a:rPr>
                  <a:t>-G</a:t>
                </a:r>
                <a:r>
                  <a:rPr lang="en-US" dirty="0"/>
                  <a:t>, </a:t>
                </a:r>
                <a:r>
                  <a:rPr lang="en-US" dirty="0">
                    <a:solidFill>
                      <a:srgbClr val="0070C0"/>
                    </a:solidFill>
                  </a:rPr>
                  <a:t>-M</a:t>
                </a:r>
                <a:r>
                  <a:rPr lang="en-US" dirty="0"/>
                  <a:t>, -B, +C)</a:t>
                </a:r>
              </a:p>
              <a:p>
                <a:r>
                  <a:rPr lang="en-US" dirty="0"/>
                  <a:t>     </a:t>
                </a:r>
                <a:r>
                  <a:rPr lang="en-US" dirty="0">
                    <a:solidFill>
                      <a:schemeClr val="tx1"/>
                    </a:solidFill>
                  </a:rPr>
                  <a:t>= P(-G) * P(-M | -G) * P(-B | -M) * P(+C | -M )</a:t>
                </a:r>
              </a:p>
              <a:p>
                <a:r>
                  <a:rPr lang="en-US" sz="2000" dirty="0">
                    <a:solidFill>
                      <a:schemeClr val="tx1"/>
                    </a:solidFill>
                  </a:rPr>
                  <a:t>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  </a:t>
                </a:r>
              </a:p>
              <a:p>
                <a:r>
                  <a:rPr lang="en-US" sz="2000" dirty="0"/>
                  <a:t>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000" dirty="0">
                    <a:ea typeface="Cambria Math" panose="02040503050406030204" pitchFamily="18" charset="0"/>
                  </a:rPr>
                  <a:t> </a:t>
                </a:r>
                <a:endParaRPr lang="en-US" sz="2000" dirty="0"/>
              </a:p>
            </p:txBody>
          </p:sp>
        </mc:Choice>
        <mc:Fallback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28B7BD2-E58B-EFBD-E985-1EEF2A72A7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917535"/>
                <a:ext cx="5542961" cy="1848326"/>
              </a:xfrm>
              <a:prstGeom prst="rect">
                <a:avLst/>
              </a:prstGeom>
              <a:blipFill>
                <a:blip r:embed="rId28"/>
                <a:stretch>
                  <a:fillRect l="-8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5D34565-3326-CA97-F5C4-6E001970972F}"/>
                  </a:ext>
                </a:extLst>
              </p:cNvPr>
              <p:cNvSpPr txBox="1"/>
              <p:nvPr/>
            </p:nvSpPr>
            <p:spPr>
              <a:xfrm>
                <a:off x="9789736" y="5697752"/>
                <a:ext cx="2625365" cy="92474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/>
                    </m:f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/>
                    </m:f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/>
                    </m:f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/>
                    </m:f>
                  </m:oMath>
                </a14:m>
                <a:r>
                  <a:rPr lang="en-US" dirty="0"/>
                  <a:t>   </a:t>
                </a:r>
              </a:p>
              <a:p>
                <a:r>
                  <a:rPr lang="en-US" dirty="0"/>
                  <a:t>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/>
                      <m:den/>
                    </m:f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5D34565-3326-CA97-F5C4-6E00197097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9736" y="5697752"/>
                <a:ext cx="2625365" cy="924740"/>
              </a:xfrm>
              <a:prstGeom prst="rect">
                <a:avLst/>
              </a:prstGeom>
              <a:blipFill>
                <a:blip r:embed="rId29"/>
                <a:stretch>
                  <a:fillRect l="-232" b="-4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30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114D7C55-C48B-D5C1-B751-4213690BCEF9}"/>
                  </a:ext>
                </a:extLst>
              </p14:cNvPr>
              <p14:cNvContentPartPr/>
              <p14:nvPr/>
            </p14:nvContentPartPr>
            <p14:xfrm>
              <a:off x="1659107" y="948116"/>
              <a:ext cx="5656680" cy="20376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114D7C55-C48B-D5C1-B751-4213690BCEF9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1650467" y="939476"/>
                <a:ext cx="5674320" cy="22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77425D12-4B2A-0408-6B60-6BD5E97A3729}"/>
                  </a:ext>
                </a:extLst>
              </p14:cNvPr>
              <p14:cNvContentPartPr/>
              <p14:nvPr/>
            </p14:nvContentPartPr>
            <p14:xfrm>
              <a:off x="6784427" y="943796"/>
              <a:ext cx="330480" cy="7200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77425D12-4B2A-0408-6B60-6BD5E97A3729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6778307" y="937676"/>
                <a:ext cx="342720" cy="84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0DA1E719-CE48-42DF-3748-BAB16A8E5A2D}"/>
                  </a:ext>
                </a:extLst>
              </p14:cNvPr>
              <p14:cNvContentPartPr/>
              <p14:nvPr/>
            </p14:nvContentPartPr>
            <p14:xfrm>
              <a:off x="564347" y="1421876"/>
              <a:ext cx="295200" cy="4788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0DA1E719-CE48-42DF-3748-BAB16A8E5A2D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510707" y="1314236"/>
                <a:ext cx="402840" cy="26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A268587A-A244-328C-24B4-F1CC6C23EDFF}"/>
                  </a:ext>
                </a:extLst>
              </p14:cNvPr>
              <p14:cNvContentPartPr/>
              <p14:nvPr/>
            </p14:nvContentPartPr>
            <p14:xfrm>
              <a:off x="993107" y="1433396"/>
              <a:ext cx="258840" cy="36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A268587A-A244-328C-24B4-F1CC6C23EDFF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939467" y="1325396"/>
                <a:ext cx="36648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5145FDFB-D0C0-75CC-7499-D599B6EF1669}"/>
                  </a:ext>
                </a:extLst>
              </p14:cNvPr>
              <p14:cNvContentPartPr/>
              <p14:nvPr/>
            </p14:nvContentPartPr>
            <p14:xfrm>
              <a:off x="1365707" y="1444196"/>
              <a:ext cx="235800" cy="1296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5145FDFB-D0C0-75CC-7499-D599B6EF1669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1311707" y="1336556"/>
                <a:ext cx="343440" cy="22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61DB51AD-3B5B-F7C2-1F3E-718302112966}"/>
                  </a:ext>
                </a:extLst>
              </p14:cNvPr>
              <p14:cNvContentPartPr/>
              <p14:nvPr/>
            </p14:nvContentPartPr>
            <p14:xfrm>
              <a:off x="3159040" y="353760"/>
              <a:ext cx="370080" cy="65124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61DB51AD-3B5B-F7C2-1F3E-718302112966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3152920" y="347640"/>
                <a:ext cx="382320" cy="663480"/>
              </a:xfrm>
              <a:prstGeom prst="rect">
                <a:avLst/>
              </a:prstGeom>
            </p:spPr>
          </p:pic>
        </mc:Fallback>
      </mc:AlternateContent>
      <p:grpSp>
        <p:nvGrpSpPr>
          <p:cNvPr id="21" name="Group 20">
            <a:extLst>
              <a:ext uri="{FF2B5EF4-FFF2-40B4-BE49-F238E27FC236}">
                <a16:creationId xmlns:a16="http://schemas.microsoft.com/office/drawing/2014/main" id="{85EEEC11-5E98-798A-EC38-77068814604B}"/>
              </a:ext>
            </a:extLst>
          </p:cNvPr>
          <p:cNvGrpSpPr/>
          <p:nvPr/>
        </p:nvGrpSpPr>
        <p:grpSpPr>
          <a:xfrm>
            <a:off x="4516960" y="354840"/>
            <a:ext cx="2811600" cy="764280"/>
            <a:chOff x="4516960" y="354840"/>
            <a:chExt cx="2811600" cy="764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0BDB6D31-15FB-152A-788C-54F43E7564C3}"/>
                    </a:ext>
                  </a:extLst>
                </p14:cNvPr>
                <p14:cNvContentPartPr/>
                <p14:nvPr/>
              </p14:nvContentPartPr>
              <p14:xfrm>
                <a:off x="4516960" y="354840"/>
                <a:ext cx="284400" cy="71388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0BDB6D31-15FB-152A-788C-54F43E7564C3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4510840" y="348720"/>
                  <a:ext cx="296640" cy="72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AC902FC3-54EC-071A-447A-51D2183C8832}"/>
                    </a:ext>
                  </a:extLst>
                </p14:cNvPr>
                <p14:cNvContentPartPr/>
                <p14:nvPr/>
              </p14:nvContentPartPr>
              <p14:xfrm>
                <a:off x="5092240" y="863880"/>
                <a:ext cx="2236320" cy="25524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AC902FC3-54EC-071A-447A-51D2183C8832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5086120" y="857760"/>
                  <a:ext cx="2248560" cy="267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C7E0B10F-3C75-D21F-3FB8-DD9E5D3B1F38}"/>
                  </a:ext>
                </a:extLst>
              </p14:cNvPr>
              <p14:cNvContentPartPr/>
              <p14:nvPr/>
            </p14:nvContentPartPr>
            <p14:xfrm>
              <a:off x="1800225" y="2358330"/>
              <a:ext cx="138600" cy="3960"/>
            </p14:xfrm>
          </p:contentPart>
        </mc:Choice>
        <mc:Fallback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C7E0B10F-3C75-D21F-3FB8-DD9E5D3B1F38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1794105" y="2352210"/>
                <a:ext cx="150840" cy="16200"/>
              </a:xfrm>
              <a:prstGeom prst="rect">
                <a:avLst/>
              </a:prstGeom>
            </p:spPr>
          </p:pic>
        </mc:Fallback>
      </mc:AlternateContent>
      <p:grpSp>
        <p:nvGrpSpPr>
          <p:cNvPr id="25" name="Group 24">
            <a:extLst>
              <a:ext uri="{FF2B5EF4-FFF2-40B4-BE49-F238E27FC236}">
                <a16:creationId xmlns:a16="http://schemas.microsoft.com/office/drawing/2014/main" id="{68548637-57D2-B128-1866-0CCAB7A48279}"/>
              </a:ext>
            </a:extLst>
          </p:cNvPr>
          <p:cNvGrpSpPr/>
          <p:nvPr/>
        </p:nvGrpSpPr>
        <p:grpSpPr>
          <a:xfrm>
            <a:off x="990585" y="2342850"/>
            <a:ext cx="513720" cy="19440"/>
            <a:chOff x="990585" y="2342850"/>
            <a:chExt cx="513720" cy="19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84F8688C-86E7-AB7C-1A2A-E42271D4B8FE}"/>
                    </a:ext>
                  </a:extLst>
                </p14:cNvPr>
                <p14:cNvContentPartPr/>
                <p14:nvPr/>
              </p14:nvContentPartPr>
              <p14:xfrm>
                <a:off x="1362105" y="2352570"/>
                <a:ext cx="142200" cy="36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84F8688C-86E7-AB7C-1A2A-E42271D4B8FE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1355985" y="2346450"/>
                  <a:ext cx="15444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58CA7106-FAA8-9123-FBEE-B0E1B4F74F02}"/>
                    </a:ext>
                  </a:extLst>
                </p14:cNvPr>
                <p14:cNvContentPartPr/>
                <p14:nvPr/>
              </p14:nvContentPartPr>
              <p14:xfrm>
                <a:off x="990585" y="2342850"/>
                <a:ext cx="171000" cy="1944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58CA7106-FAA8-9123-FBEE-B0E1B4F74F02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984465" y="2336730"/>
                  <a:ext cx="183240" cy="316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903964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2870</TotalTime>
  <Words>1667</Words>
  <Application>Microsoft Office PowerPoint</Application>
  <PresentationFormat>Widescreen</PresentationFormat>
  <Paragraphs>221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Cambria Math</vt:lpstr>
      <vt:lpstr>Office Theme</vt:lpstr>
      <vt:lpstr>Week 9  Lab Agenda</vt:lpstr>
      <vt:lpstr>Joint Probability Notation</vt:lpstr>
      <vt:lpstr>Conditional Probability Notation</vt:lpstr>
      <vt:lpstr>1) How to calculate Joint Probability</vt:lpstr>
      <vt:lpstr>1) Joint Probability, Bayesian network (Continue..)</vt:lpstr>
      <vt:lpstr>2) How to calculate Probability of an event (Marginal Probability)</vt:lpstr>
      <vt:lpstr>3) How to calculate Posterior Probability</vt:lpstr>
      <vt:lpstr>Part-A</vt:lpstr>
      <vt:lpstr>Questions 4</vt:lpstr>
      <vt:lpstr>Questions 5</vt:lpstr>
      <vt:lpstr>Questions 5</vt:lpstr>
      <vt:lpstr>Questions 5</vt:lpstr>
      <vt:lpstr>3) How to calculate Posterior Probability</vt:lpstr>
      <vt:lpstr>Questions 5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Alvin Lim Fang Chuen</dc:creator>
  <cp:lastModifiedBy>Alvin Lim Fang Chuen</cp:lastModifiedBy>
  <cp:revision>190</cp:revision>
  <cp:lastPrinted>2025-12-21T16:01:24Z</cp:lastPrinted>
  <dcterms:created xsi:type="dcterms:W3CDTF">2025-12-21T07:47:46Z</dcterms:created>
  <dcterms:modified xsi:type="dcterms:W3CDTF">2025-12-30T10:45:12Z</dcterms:modified>
</cp:coreProperties>
</file>