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notesSlides/notesSlide1.xml" ContentType="application/vnd.openxmlformats-officedocument.presentationml.notesSlide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notesSlides/notesSlide2.xml" ContentType="application/vnd.openxmlformats-officedocument.presentationml.notesSlide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notesSlides/notesSlide3.xml" ContentType="application/vnd.openxmlformats-officedocument.presentationml.notesSlide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notesSlides/notesSlide4.xml" ContentType="application/vnd.openxmlformats-officedocument.presentationml.notesSlide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0" r:id="rId2"/>
    <p:sldId id="258" r:id="rId3"/>
    <p:sldId id="259" r:id="rId4"/>
    <p:sldId id="261" r:id="rId5"/>
    <p:sldId id="257" r:id="rId6"/>
    <p:sldId id="262" r:id="rId7"/>
    <p:sldId id="263" r:id="rId8"/>
    <p:sldId id="264" r:id="rId9"/>
    <p:sldId id="265" r:id="rId10"/>
    <p:sldId id="268" r:id="rId11"/>
    <p:sldId id="270" r:id="rId12"/>
    <p:sldId id="271" r:id="rId13"/>
    <p:sldId id="272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B87995-ED1A-493F-B695-A4605F4514FF}">
          <p14:sldIdLst>
            <p14:sldId id="260"/>
          </p14:sldIdLst>
        </p14:section>
        <p14:section name="Basic of Probability" id="{4EC78E48-B665-457D-A816-304B2051169A}">
          <p14:sldIdLst>
            <p14:sldId id="258"/>
            <p14:sldId id="259"/>
            <p14:sldId id="261"/>
          </p14:sldIdLst>
        </p14:section>
        <p14:section name="Formula" id="{F683C38C-FE99-4DA5-B25C-702CB06F3FF5}">
          <p14:sldIdLst>
            <p14:sldId id="257"/>
            <p14:sldId id="262"/>
            <p14:sldId id="263"/>
            <p14:sldId id="264"/>
          </p14:sldIdLst>
        </p14:section>
        <p14:section name="Question 3" id="{6A294A89-2A14-4098-8CC9-08CFF436B6E7}">
          <p14:sldIdLst>
            <p14:sldId id="265"/>
          </p14:sldIdLst>
        </p14:section>
        <p14:section name="Question-1" id="{855F1574-6551-4F84-8B74-E2F647C63B8F}">
          <p14:sldIdLst>
            <p14:sldId id="268"/>
          </p14:sldIdLst>
        </p14:section>
        <p14:section name="Question-2" id="{3C5B93D1-31D4-4E91-A01F-710D72625EFA}">
          <p14:sldIdLst>
            <p14:sldId id="270"/>
          </p14:sldIdLst>
        </p14:section>
        <p14:section name="Question-4" id="{15B94629-1A91-46A9-9656-2A9D145324E1}">
          <p14:sldIdLst>
            <p14:sldId id="271"/>
            <p14:sldId id="272"/>
          </p14:sldIdLst>
        </p14:section>
        <p14:section name="Template" id="{04024C7C-0FBC-4FC7-B55C-FF587D39DEF2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7" autoAdjust="0"/>
    <p:restoredTop sz="92233" autoAdjust="0"/>
  </p:normalViewPr>
  <p:slideViewPr>
    <p:cSldViewPr snapToGrid="0">
      <p:cViewPr>
        <p:scale>
          <a:sx n="100" d="100"/>
          <a:sy n="100" d="100"/>
        </p:scale>
        <p:origin x="78" y="-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42.2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24575,'56'20'0,"43"-11"0,-71-8 0,-1 1 0,37 8 0,-19-3 0,1-2 0,-1-2 0,1-1 0,49-6 0,10 1 0,-39 4-100,-31 1-153,0-2 0,0-1 0,1-2 0,55-12 0,-73 10-6573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47.4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1 314 24575,'37'3'0,"0"0"0,72 18 0,-72-12 0,-1-2 0,76 4 0,-12-9 0,139-6 0,-107-21 0,-101 21 0,-2-1 0,1-2 0,-1-1 0,41-16 0,-25 8 0,130-27-557,23-14 454,-177 51 94,65-23 9,-66 21 0,0 1 0,1 0 0,0 2 0,1 0 0,25-2 0,221-31-6,-195 24-7,1 2-1,112-1 1,-158 11 230,-1 0 0,35-7 0,4-2-1518,-44 9-5525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21.9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1 108 24575,'4'-3'0,"0"0"0,0 0 0,0 1 0,0-1 0,0 1 0,1 0 0,-1 1 0,1-1 0,0 1 0,0 0 0,-1 0 0,10-1 0,65 1 0,-54 1 0,34-3 0,81-14 0,79-5-455,-94 12 411,193 8-1,-144 5-177,-113-3 25,49 0-253,146-17-1,-138 7 243,209 7-1,-156 6 111,69-3-457,-218 0-4702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22.71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22 24575,'31'1'0,"57"11"0,-57-6 0,55 2 0,596-9 0,-651-1 0,56-10 0,-55 7 0,54-3 0,-71 7-341,1-1 0,0-1-1,25-7 1,-23 6-6485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26.0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864 1 24575,'-8'2'0,"0"0"0,0 0 0,0 1 0,1 0 0,-1 1 0,1 0 0,-1 0 0,1 1 0,-11 9 0,-2 0 0,-60 38 0,-96 82 0,95-63 0,77-68 0,-1 0 0,1-1 0,0 1 0,-1-1 0,0 0 0,1 0 0,-1 0 0,0-1 0,0 0 0,0 0 0,0 0 0,0 0 0,0-1 0,0 0 0,0 0 0,0 0 0,0-1 0,0 0 0,-8-2 0,-1 0 0,0-1 0,-1-1 0,2 0 0,-1-1 0,-18-11 0,45 13 0,11 6 0,1 7 0,0 1 0,-1 1 0,0 1 0,31 22 0,-23-18 0,-28-15 0,-1 0 0,0 1 0,1-1 0,-1 1 0,0-1 0,1 1 0,-1 0 0,0 0 0,0 1 0,-1-1 0,1 1 0,0-1 0,-1 1 0,0 0 0,1 0 0,-1 0 0,0 0 0,-1 0 0,1 1 0,0-1 0,-1 0 0,0 1 0,1 4 0,3 19 0,2-1 0,0 0 0,15 35 0,-18-51 0,1-1 0,1 1 0,-1-1 0,2 0 0,-1 0 0,1-1 0,0 0 0,1 0 0,0-1 0,0 0 0,12 8 0,1-1 0,0 0 0,-1 1 0,-1 1 0,25 26 0,-38-34 0,1 0 0,-1 0 0,-1 1 0,0-1 0,0 1 0,0 0 0,-1 1 0,-1-1 0,0 1 0,0 0 0,0-1 0,-2 1 0,3 19 0,-2 47 0,-7 84 0,-1-133 0,0 0 0,-2 0 0,-1-1 0,-23 49 0,3-13 0,-2 0 0,-3-3 0,-2-1 0,-3-1 0,-65 73 0,89-113 0,1 0 0,0 1 0,2 1 0,0 0 0,2 0 0,0 1 0,-11 30 0,20-47 0,1-1 0,-2 1 0,1 0 0,0-1 0,0 1 0,-1-1 0,0 1 0,1-1 0,-1 0 0,0 0 0,0 0 0,0 0 0,0 0 0,-1 0 0,1 0 0,0-1 0,-1 1 0,1-1 0,-1 0 0,-3 2 0,0-2 0,0 0 0,0 0 0,0 0 0,0-1 0,0 1 0,1-1 0,-1-1 0,0 1 0,-9-3 0,-5-2 0,0-1 0,1 0 0,0-2 0,-33-17 0,43 20 0,0 2 0,0 0 0,0 0 0,-16-3 0,17 5 0,1 0 0,0-1 0,0 0 0,0-1 0,0 1 0,0-1 0,-10-7 0,20 14 0,-1 0 0,1 0 0,0 0 0,-1 0 0,0 0 0,0 1 0,0-1 0,-1 1 0,0-1 0,1 1 0,-1-1 0,-1 1 0,1 0 0,-1 8 0,1 87 0,-1-73 0,-1-22-42,1 0-1,0 0 0,0 0 1,0 0-1,1 0 0,0-1 1,0 1-1,0 0 0,0 0 1,1 0-1,0-1 0,0 1 1,0-1-1,1 0 0,-1 1 1,1-1-1,0 0 0,0 0 1,0-1-1,1 1 0,-1-1 1,1 0-1,0 1 0,0-2 1,0 1-1,0 0 0,1-1 1,-1 0-1,1 0 0,-1 0 1,7 1-1,6 2-6783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10:38.4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19:49.02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7:31.6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7:36.1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23 24575,'39'-1'0,"-1"3"0,1 1 0,61 13 0,-56-8 13,1-3 0,0-1 0,0-3 0,53-4 0,89 3-783,-83 16 595,-67-9 192,59 3 0,619-8-863,-345-5 534,-263 5 723,123-5 957,-193-3-1553,0-2 0,-1-1-1,0-3 1,0 0 0,39-21 0,-74 33 156,19-9-6797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7:40.3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24575,'1153'0'0,"-1124"1"0,1 2 0,-1 1 0,1 1 0,56 17 0,-24 0 0,68 35 0,37 11 0,-137-57 0,0-2 0,43 9 0,-47-12 0,0-1-455,-1-2 0,46 1 0,-42-3-6371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7:41.8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24575,'5'0'0,"9"0"0,6 0 0,7 0 0,4 0 0,2 0 0,2 0 0,1 0 0,-1 0 0,0 0 0,0 0 0,-1 0 0,-6 0-8191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8:33.00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50.73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1 371 24575,'55'-21'0,"56"-4"0,63-9 0,-156 31 0,0-1 0,0-1 0,19-8 0,-20 7 0,0 1 0,0 0 0,24-3 0,-9 4 0,-1-2 0,41-12 0,-57 14 0,1-2 0,-1 0 0,0-1 0,-1 0 0,1-1 0,16-13 0,-31 21 0,0 0 0,1 0 0,-1 0 0,1 0 0,-1 0 0,0 0 0,1 0 0,-1-1 0,0 1 0,1 0 0,-1 0 0,0-1 0,1 1 0,-1 0 0,0 0 0,0-1 0,1 1 0,-1 0 0,0-1 0,0 1 0,0 0 0,1-1 0,-1 1 0,0 0 0,0-1 0,0 1 0,0-1 0,0 1 0,0 0 0,0-1 0,0 1 0,0-1 0,0 1 0,0 0 0,0-1 0,0 1 0,0 0 0,0-1 0,0 1 0,0-1 0,0 1 0,0 0 0,-1-1 0,1 0 0,-22-2 0,-28 8 0,-273 82 0,268-71 0,0 1 0,-69 34 0,117-48 0,-27 13 0,30-8 0,21-3 0,33-5 0,-1-3 0,1-1 0,-1-2 0,71-20 0,-88 17 0,-1-1 0,54-27 0,-62 26 0,0 0 0,1 2 0,0 0 0,0 2 0,50-9 0,-36 10 0,0-1 0,-1-2 0,0-2 0,48-20 0,-58 20 0,9-3 0,0-1 0,47-29 0,-66 28-80,-17 5 280,-2 9-299,0 1 0,0 0 0,0 0 0,0 0 0,0 0 0,0 0 0,0 0 0,0 1 0,0-1 0,-1 1 0,1-1 0,0 1 0,0 0 0,-3 0 0,-16-1-6727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4.92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54 1 24575,'-1'16'0,"-1"1"0,0-1 0,-6 18 0,-4 40 0,-2 43 83,7-75-807,-1 65 0,8-84-6102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6.15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115 1 24575,'4'0'0,"14"0"0,0 0 0,-1 1 0,1 1 0,18 5 0,-34-6 0,1 0 0,0-1 0,-1 1 0,1 0 0,-1 1 0,0-1 0,1 0 0,-1 1 0,0-1 0,0 1 0,0 0 0,0-1 0,0 1 0,0 0 0,2 3 0,-4-3 0,1 0 0,0 0 0,-1 0 0,1 0 0,-1 0 0,0 0 0,0 0 0,0 0 0,0 0 0,0 0 0,0 0 0,0 0 0,-1 0 0,1 0 0,-1 0 0,1 0 0,-1-1 0,0 1 0,0 0 0,0 0 0,0 0 0,0-1 0,-2 3 0,-7 12 0,0-1 0,-2 0 0,0 0 0,0-1 0,-1-1 0,-1 0 0,0-1 0,-17 11 0,30-22 0,0-1 0,0 1 0,0-1 0,1 1 0,-1-1 0,0 1 0,0 0 0,1-1 0,-1 1 0,1 0 0,-1 0 0,0-1 0,1 1 0,-1 0 0,1 0 0,0 0 0,-1 0 0,1 0 0,0 0 0,-1 0 0,1 0 0,0 0 0,0 0 0,0 0 0,0 0 0,0 0 0,0 0 0,0 1 0,1 0 0,0-1 0,0 1 0,0 0 0,0 0 0,1 0 0,-1-1 0,0 1 0,1-1 0,-1 1 0,1-1 0,0 0 0,3 3 0,10 4 0,1 0 0,28 11 0,-26-12 0,-15-5 0,1 0 0,-1 1 0,1 0 0,-1-1 0,0 1 0,0 0 0,0 0 0,0 0 0,-1 1 0,1-1 0,-1 1 0,0 0 0,0-1 0,0 1 0,-1 0 0,1 0 0,-1 0 0,0 0 0,0 0 0,0 0 0,-1 1 0,1-1 0,-1 6 0,0-6 0,0-1 0,0 0 0,0 0 0,-1 1 0,1-1 0,-1 0 0,1 0 0,-1 0 0,0 1 0,-1-1 0,1 0 0,0 0 0,-1-1 0,0 1 0,1 0 0,-1 0 0,0-1 0,-1 1 0,1-1 0,0 0 0,-1 0 0,1 0 0,-1 0 0,0 0 0,1 0 0,-1-1 0,0 1 0,0-1 0,0 0 0,-5 2 0,-4-3 0,1 1 0,-1-2 0,0 0 0,0 0 0,1-1 0,-1 0 0,-21-8 0,-13-1 0,44 10-61,-2 1-16,1 0 0,0-1 1,-1 1-1,1-1 0,0 0 0,-1 0 1,1 0-1,0-1 0,0 1 1,0-1-1,0 0 0,0 1 1,0-1-1,0-1 0,1 1 1,-5-4-1,5-3-6749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7.0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133 1 24575,'-4'0'0,"-2"5"0,-5 1 0,1 4 0,1 5 0,-2 0 0,0 2 0,3 2 0,-2-1 0,0 0 0,3 2 0,-3-3 0,1 0 0,1 2 0,3 3 0,2-4-8191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8.4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184 1 24575,'-1'35'0,"-2"0"0,-2 0 0,-17 67 0,2-45 0,-40 83 0,-12 33 0,78-182-1365,0-1-5461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9.0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24575,'1'0'0,"1"1"0,-1-1 0,0 1 0,0-1 0,0 1 0,0 0 0,0-1 0,0 1 0,0 0 0,0 0 0,0 0 0,0 0 0,0 0 0,-1 0 0,1 0 0,0 0 0,-1 0 0,1 0 0,-1 0 0,1 0 0,-1 0 0,1 1 0,-1-1 0,0 0 0,0 0 0,1 1 0,-1 1 0,4 40 0,-3-38 0,1 52 0,-1-27 0,0 0 0,12 53 0,11 23-682,12 121-1,-34-204-6143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9.5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24575,'5'0'0,"5"0"0,7 0 0,3 0 0,5 0 0,1 0 0,1 0 0,-4 0-8191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40.16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219 1 24575,'-1'4'0,"-1"0"0,1 0 0,-1 0 0,0 0 0,0 0 0,-1 0 0,1-1 0,-1 1 0,-6 5 0,-5 9 0,-5 18 0,-26 64 0,40-89 0,-63 134 0,55-110-682,-15 58-1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40.73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24575,'0'504'0,"1"-485"0,0-1 0,6 30 0,-6-42 0,1 0 0,-1 1 0,1-1 0,0 0 0,1 0 0,-1 0 0,1 0 0,1-1 0,-1 1 0,7 8 0,-4-12-1365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41.4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24575,'5'0'0,"5"0"0,7 0 0,3 0 0,0 0-8191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4.76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52 24575,'1'5'0,"0"-1"0,0 1 0,1 0 0,0-1 0,0 1 0,0-1 0,1 0 0,4 7 0,6 10 0,-4 2 0,0 0 0,-2 1 0,0 0 0,-2 0 0,-1 1 0,2 28 0,1-12 0,2 0 0,15 46 0,-17-65 0,-7-19 0,1 0 0,0-1 0,0 1 0,0-1 0,1 1 0,-1-1 0,1 1 0,-1-1 0,1 0 0,0 0 0,0 1 0,0-1 0,0-1 0,0 1 0,0 0 0,1 0 0,-1-1 0,4 2 0,-1-1 0,-1-1 0,1 1 0,0-1 0,0 0 0,0 0 0,0-1 0,0 0 0,-1 0 0,11-1 0,7-3 0,1-1 0,-1 0 0,37-17 0,-35 14 0,164-50 0,21-8 0,-31 19 79,-68 20-1080,343-87 520,-366 95 481,303-77 0,-355 86 0,167-41 0,-117 29-1132,-66 19-4524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2:54.6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0 264 24575,'104'2'0,"115"-5"0,-119-12 1,-65 9-283,55-4-1,-47 6 267,0-1-1,70-18 1,-68 12-405,0 2 0,51-3 1,-46 7-70,95-23 1,-102 18 482,0 1 1,0 3 0,54-2 0,-29 4 349,0-2 0,68-16 0,-67 9 188,136-6-1,-148 19-510,-15 2 30,-1-3 1,1-1-1,78-15 0,-72 9 44,0 2 1,0 2-1,0 2 0,58 6 0,0-1 3,247-3-1462,-325 0-5461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9.43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 1 24575,'-1'38'0,"2"43"0,0-80 0,-1 0 0,0 0 0,0 0 0,1-1 0,-1 1 0,0 0 0,1 0 0,-1 0 0,1 0 0,0 0 0,-1 0 0,1-1 0,0 1 0,-1 0 0,1 0 0,0-1 0,0 1 0,0 0 0,-1-1 0,1 1 0,0-1 0,0 1 0,0-1 0,0 0 0,1 1 0,33 1 0,31-18 0,-40 9-73,1 2-1,0 0 0,1 2 1,-1 1-1,53 4 0,-43-2-849,-14 1-5903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9.9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1 425 24575,'1'-4'0,"0"0"0,0 0 0,1 1 0,0-1 0,0 1 0,0-1 0,0 1 0,1-1 0,-1 1 0,5-4 0,3-5 0,6-9 0,0 2 0,2 0 0,0 1 0,1 0 0,1 2 0,0 0 0,1 1 0,1 2 0,0 0 0,1 1 0,27-10 0,-10 5 0,-1-2 0,2 1 0,0 3 0,1 1 0,63-12 0,20-1 0,-93 18 0,1 2 0,0 1 0,62-4 0,-64 12-240,0 1-1,56 12 1,-71-12-404,3 1-6182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09.4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24575,'5'0'0,"5"0"0,6 0 0,5 0 0,3 0 0,2 0 0,1 0 0,1 0 0,-1 0 0,1 0 0,-1 0 0,-5 0-8191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10.39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29 24575,'0'-5'0,"5"-1"0,5 0 0,6 2 0,5 0 0,3 2 0,2 1 0,1 1 0,1 0 0,0 0 0,-1 0 0,-4 5 0,-2 1 0,0 0 0,1-1 0,-3-1-8191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7.7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470 3 24575,'-121'-2'0,"-130"5"0,248-3 7,-1 1-1,1 0 1,-1-1-1,1 1 1,0 1-1,-1-1 1,1 0-1,0 1 1,0 0-1,0 0 1,0 0-1,0 0 1,0 0-1,1 0 1,-1 1-1,1 0 1,-3 3-1,-2 4-354,1 0-1,0 1 0,-8 17 0,13-26 262,-5 13-6739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8.1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1282 1 24575,'-1'1'0,"1"1"0,-1-1 0,0 0 0,1 0 0,-1 1 0,0-1 0,0 0 0,1 0 0,-1 0 0,0 0 0,0 0 0,0 0 0,-1 0 0,1 0 0,0 0 0,0 0 0,0-1 0,-2 2 0,-33 16 0,19-10 0,-219 138 0,159-86 0,57-42 0,0-2 0,-32 21 0,-136 93 0,85-54 0,-58 57 0,62-55 0,-125 128 0,223-204 0,0-1 0,0 0 0,0 0 0,0 0 0,0 0 0,-1 0 0,1 0 0,0 0 0,-1 0 0,1-1 0,0 1 0,-1 0 0,1-1 0,-3 1 0,3-1 0,1 0 0,-1 0 0,1 0 0,-1 0 0,1-1 0,-1 1 0,1 0 0,0 0 0,-1-1 0,1 1 0,0 0 0,-1 0 0,1-1 0,0 1 0,-1-1 0,1 1 0,0 0 0,0-1 0,-1 1 0,1-1 0,0 1 0,0 0 0,0-1 0,0 1 0,-1-1 0,1 1 0,0-1 0,0 1 0,0-1 0,0 0 0,4-53 0,-2 37 0,3-66-1365,-4 59-5461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48.40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24575,'4'1'0,"0"1"0,0-1 0,0 1 0,0 0 0,0 1 0,0-1 0,0 1 0,-1-1 0,1 1 0,-1 0 0,0 0 0,6 7 0,4 4 0,89 77 0,-21-16 0,123 86 0,-125-100 0,-56-41 0,1-2 0,40 25 0,32 17 0,12 6 0,-88-56 0,38 21 0,1-3 0,110 36 0,-168-64 0,0 0 0,0 0 0,1 1 0,-1-1 0,0 0 0,1 0 0,-1 0 0,0 0 0,1-1 0,-1 1 0,0 0 0,0 0 0,1-1 0,-1 1 0,0-1 0,0 1 0,1-1 0,-1 0 0,0 1 0,0-1 0,0 0 0,0 0 0,0 0 0,0 0 0,0 0 0,0 0 0,-1 0 0,1 0 0,0 0 0,0 0 0,-1 0 0,1 0 0,-1-1 0,1 1 0,-1 0 0,0 0 0,1-1 0,-1 1 0,0 0 0,0-1 0,0-1 0,2-9 0,-1-1 0,-1 1 0,-1-20 0,0 19 0,-2-97-1365,3 86-5461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6:56.7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1 185 24575,'37'0'0,"1"1"0,1-2 0,-1-1 0,60-12 0,-68 9 0,1 1 0,0 2 0,58 2 0,-57 2 0,-1-2 0,1-1 0,52-10 0,133-26 0,-200 35 0,3-1 0,-36 2 0,-147 2 0,169-1 0,1-1 0,-1 0 0,0-1 0,1 1 0,11-5 0,-17 6 0,-1-1 0,1 1 0,0 0 0,0 0 0,-1 0 0,1-1 0,0 1 0,-1 0 0,1-1 0,0 1 0,-1 0 0,1-1 0,-1 1 0,1-1 0,0 1 0,-1-1 0,1 1 0,-1-1 0,1 1 0,-1-1 0,0 0 0,1 1 0,-1-1 0,0 0 0,1 1 0,-1-1 0,0 0 0,0 0 0,0 1 0,1-1 0,-1 0 0,0 0 0,0 1 0,0-1 0,0 0 0,0 0 0,0 1 0,-1-1 0,1 0 0,0 1 0,0-1 0,0 0 0,-1 0 0,1 1 0,0-1 0,-1 0 0,1 1 0,-1-1 0,1 1 0,-1-1 0,1 0 0,-1 1 0,1-1 0,-1 1 0,1-1 0,-1 1 0,0 0 0,1-1 0,-1 1 0,0 0 0,1-1 0,-1 1 0,-1 0 0,-15-10-195,0 1 0,-1 1 0,0 1 0,-1 1 0,0 0 0,-33-5 0,32 8-6631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7:01.58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24575,'4'0'0,"7"0"0,5 0 0,5 0 0,-2 5 0,2 1 0,0-1 0,2 0 0,1-1 0,2-2 0,0-1 0,0-1 0,1 0 0,-5 0-8191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7:02.21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24575,'5'0'0,"0"1"0,0 0 0,0 0 0,0 0 0,0 1 0,0-1 0,0 1 0,0 0 0,-1 1 0,1-1 0,-1 1 0,1 0 0,-1 0 0,0 0 0,0 1 0,-1-1 0,1 1 0,-1 0 0,1 0 0,-1 0 0,0 1 0,-1-1 0,1 1 0,2 7 0,6 13 0,-1 1 0,-1 1 0,7 39 0,-5-21 0,3 7 0,-2 2 0,-3-1 0,-2 1 0,1 77 0,-8-123 0,0-1 0,0 0 0,1 1 0,0-1 0,0 0 0,1 0 0,0 1 0,0-1 0,1-1 0,0 1 0,0 0 0,7 10 0,-8-14 0,1-1 0,-1 1 0,1 0 0,0-1 0,0 0 0,0 0 0,0 1 0,0-2 0,0 1 0,1 0 0,-1-1 0,1 1 0,-1-1 0,1 0 0,-1-1 0,1 1 0,0 0 0,0-1 0,-1 0 0,1 0 0,0 0 0,-1 0 0,1-1 0,0 1 0,-1-1 0,7-2 0,1-2 0,0 0 0,0-1 0,0 0 0,-1 0 0,0-1 0,0-1 0,-1 0 0,0 0 0,-1-1 0,1 0 0,11-17 0,38-36 0,4 9 0,13-14 0,4 3 0,1 3 0,91-49 0,-129 84-455,-1-2 0,67-59 0,-92 74-6371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4.0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412 266 24575,'-2'6'0,"0"-1"0,-1 0 0,0-1 0,1 1 0,-2 0 0,1-1 0,0 1 0,-1-1 0,0 0 0,0 0 0,-8 6 0,1 0 0,-31 43 0,39-49 0,1 0 0,0 0 0,0 0 0,0 0 0,0 0 0,1 0 0,-1 1 0,1-1 0,0 0 0,1 1 0,-1-1 0,1 9 0,1-11 0,0 0 0,0 1 0,0-1 0,0 0 0,1 0 0,-1-1 0,1 1 0,0 0 0,-1 0 0,1-1 0,0 1 0,0-1 0,0 0 0,0 1 0,0-1 0,0 0 0,0 0 0,1 0 0,-1-1 0,3 2 0,49 11 0,-33-11 0,0 0 0,0-2 0,0-1 0,-1 0 0,1-1 0,0-2 0,-1 0 0,1-1 0,-1-1 0,0-1 0,36-18 0,-46 21 0,-1-1 0,-1 0 0,1-1 0,-1 0 0,0-1 0,0 1 0,0-1 0,-1-1 0,0 1 0,-1-1 0,0-1 0,0 1 0,-1-1 0,0 0 0,0 0 0,-1-1 0,0 1 0,-1-1 0,0 0 0,0 0 0,-1 0 0,-1 0 0,1 0 0,-2 0 0,1-1 0,-2-10 0,0 12 0,-1 0 0,0 0 0,0-1 0,-1 1 0,0 1 0,0-1 0,-1 0 0,0 1 0,-1 0 0,0 0 0,0 0 0,0 0 0,-1 1 0,0 0 0,-1 0 0,0 1 0,-14-11 0,10 9 0,0 2 0,0-1 0,-1 1 0,0 1 0,0 0 0,-1 1 0,1 0 0,-1 1 0,0 0 0,0 1 0,0 1 0,-14-1 0,8 1 0,1 1 0,0 0 0,-1 2 0,1 0 0,0 1 0,0 0 0,0 2 0,0 0 0,1 1 0,0 1 0,-19 10 0,4 2 0,-111 73 0,125-79 0,0 1 0,2 1 0,0 1 0,1 0 0,-22 29 0,36-43 0,-1 0 0,1 0 0,0 0 0,0 0 0,-1 0 0,1 0 0,1 0 0,-1 0 0,0 1 0,0-1 0,1 0 0,-1 1 0,1-1 0,0 0 0,0 1 0,0-1 0,0 0 0,0 1 0,0-1 0,1 0 0,-1 1 0,1-1 0,0 0 0,-1 1 0,1-1 0,0 0 0,0 0 0,1 0 0,-1 0 0,0 0 0,1 0 0,-1 0 0,1-1 0,-1 1 0,4 2 0,7 5 0,0-1 0,0 0 0,0-1 0,1-1 0,15 6 0,15 8 0,35 35 0,-52-35 0,46 27 0,-64-42 0,0-1 0,1 0 0,-1-1 0,1 0 0,-1 0 0,1-1 0,0 0 0,0-1 0,0 0 0,13 0 0,-5-4-3,0 0 1,0-1-1,0-1 0,-1-1 0,1 0 0,-2-1 0,1-1 0,-1 0 0,26-19 1,24-11-1335,-50 30-5489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7:04.2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1142 1 24575,'-2'9'0,"-1"-1"0,1 1 0,-2-1 0,1 0 0,-1 0 0,0 0 0,0 0 0,-10 12 0,2-1 0,-34 56 0,-3-2 0,-4-2 0,-100 104 0,-168 145 0,201-196 0,-49 46 0,13-19 0,156-151 0,0 1 0,0-1 0,-1 0 0,1 1 0,0-1 0,-1 0 0,1 1 0,0-1 0,-1 0 0,1 1 0,0-1 0,-1 0 0,1 0 0,-1 0 0,1 1 0,-1-1 0,1 0 0,0 0 0,-1 0 0,1 0 0,-1 0 0,1 0 0,-1 0 0,1 1 0,-1-2 0,1 1 0,-1 0 0,1 0 0,0 0 0,-1 0 0,1 0 0,-1 0 0,0-1 0,-6-15 0,6-33 0,1 43 0,3-266-1365,-3 249-5461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7:04.5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24575,'8'0'0,"1"1"0,0 1 0,-1-1 0,1 1 0,-1 1 0,0-1 0,1 2 0,-1-1 0,0 1 0,-1 0 0,1 0 0,-1 1 0,13 11 0,6 7 0,-2 2 0,28 35 0,12 11 0,251 256 0,-75-69 0,-33-32 0,-95-104-1365,-100-110-5461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8:47.54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24575,'36'2'0,"0"2"0,0 2 0,0 1 0,-1 1 0,51 20 0,-83-27 0,73 20 0,113 15 0,47 13 0,-175-35 0,90 10 0,-98-17 0,40 2 0,25 3 0,-76-6-455,1-3 0,56-1 0,-76-2-6371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8:53.5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1 135 24575,'16'-1'0,"0"-1"0,1 0 0,18-6 0,39-5 0,-39 9 0,-1-1 0,49-15 0,30-5 0,-111 25 0,-1 0 0,1 0 0,0-1 0,0 1 0,0 0 0,0-1 0,-1 0 0,1 1 0,0-1 0,-1 0 0,1 0 0,0 0 0,-1 0 0,1 0 0,-1 0 0,1 0 0,-1 0 0,0-1 0,1 1 0,-1 0 0,0-1 0,0 1 0,2-4 0,-3 4 0,0 1 0,0-1 0,0 0 0,0 1 0,0-1 0,0 0 0,0 1 0,-1-1 0,1 0 0,0 1 0,0-1 0,0 1 0,-1-1 0,1 0 0,0 1 0,-1-1 0,1 1 0,-1-1 0,1 1 0,0-1 0,-1 1 0,1-1 0,-2 0 0,-25-9 0,-5 6 0,0 3 0,0 0 0,0 2 0,0 2 0,-41 8 0,28-4 0,-70 1 0,479-9 0,-399 3 0,-57 10 0,59-6 0,-64 2 0,163-7 0,-1-3 0,87-14 0,25-19 0,-270 32 0,-260 4 0,621-1-1365,-245 0-5461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33.7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24575,'4'0'0,"6"0"0,7 0 0,3 0 0,4 0 0,-2 5 0,-1 1 0,1-1 0,1 0 0,1-1 0,1-2 0,-4 3 0,0 1 0,0 0 0,-4-2-8191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08.09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206 1 24575,'-4'0'0,"0"0"0,1 1 0,-1-1 0,0 1 0,1 0 0,-1 0 0,1 0 0,-1 0 0,1 1 0,0 0 0,-1-1 0,1 1 0,0 0 0,0 1 0,0-1 0,1 0 0,-1 1 0,1-1 0,-1 1 0,1 0 0,0 0 0,0 0 0,-3 5 0,-3 8 0,1 0 0,1 1 0,-8 32 0,-8 19 0,3-28 0,3 0 0,-18 65 0,33-101 0,0 1 0,1 0 0,-1 0 0,1-1 0,0 1 0,0 0 0,0 0 0,1 4 0,0-8 0,-1 0 0,0-1 0,0 1 0,0 0 0,0-1 0,1 1 0,-1 0 0,0-1 0,1 1 0,-1-1 0,1 1 0,-1 0 0,0-1 0,1 1 0,-1-1 0,1 0 0,0 1 0,-1-1 0,1 1 0,-1-1 0,1 0 0,-1 1 0,2-1 0,0 0 0,-1 0 0,1 0 0,-1 0 0,0 0 0,1 0 0,-1-1 0,0 1 0,1-1 0,-1 1 0,0-1 0,1 1 0,-1-1 0,0 0 0,0 0 0,0 0 0,3-1 0,8-11-1365,-1 0-5461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08.53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24575,'27'2'0,"1"2"0,-1 1 0,0 1 0,0 1 0,0 2 0,-1 0 0,28 15 0,21 7 0,-24-12 0,1-3 0,56 11 0,-65-19 0,-14-1 0,1-2 0,54 2 0,150-8 0,-243 2 19,0 1 0,0 0 1,0 1-1,1 0 0,0 0 0,-14 8 0,-36 12-1518,38-19-5327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09.5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495 1 24575,'6'1'0,"0"0"0,0 0 0,0 0 0,0 1 0,-1 0 0,1 0 0,0 1 0,-1-1 0,0 1 0,1 0 0,-1 1 0,0-1 0,6 7 0,11 10 0,29 34 0,-29-29 0,8 6 0,-9-10 0,0 0 0,-2 2 0,0 0 0,-2 1 0,-1 0 0,16 33 0,-11-13 0,-7-14 0,0 0 0,-2 0 0,-1 2 0,9 46 0,-18-69 0,-1 1 0,0-1 0,-1 1 0,0 0 0,-1-1 0,1 1 0,-2 0 0,0-1 0,0 1 0,0-1 0,-2 0 0,1 0 0,-1 0 0,0 0 0,-1-1 0,1 1 0,-2-1 0,1 0 0,-14 13 0,-26 24 0,-2-1 0,-2-2 0,-92 58 0,113-84 0,0-1 0,-43 15 0,43-20 0,1 2 0,0 1 0,-27 18 0,-76 44 0,3-2 0,115-65 0,0 0 0,0-1 0,-1 0 0,-17 5 0,42-21 0,0-1 0,-1 0 0,10-12 0,-2 3 0,24-17 0,1 2 0,1 2 0,2 2 0,53-25 0,-38 20 0,-19 12 0,-17 9 0,0 0 0,-1-2 0,32-27 0,-56 43-3,0-1 0,0 0 1,0 1-1,0-1 0,-1 0 0,1 1 0,0-1 0,-1 0 0,1 0 1,-1 0-1,1 0 0,-1 0 0,1 0 0,-1 0 0,0 0 0,1 0 0,-1 0 1,0 0-1,0 0 0,0 0 0,1 0 0,-1 0 0,0 0 0,-1 0 0,1 0 1,0 0-1,0-1 0,-1 0 17,0 0 0,0 0 1,-1 1-1,1-1 0,0 1 1,-1-1-1,1 1 0,-1-1 0,1 1 1,-1 0-1,1 0 0,-1 0 1,-2-1-1,-5-3-311,0 1 0,0 1 0,-1-1 0,-15-2 0,4 2-6529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10.0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24575,'15'2'0,"0"1"0,0 0 0,0 2 0,-1-1 0,1 2 0,-1 0 0,0 0 0,-1 2 0,18 11 0,-22-13 0,71 42 0,-43-23 0,2-3 0,0 0 0,77 28 0,-55-27-7,-47-17-219,1 0-1,0 0 1,0-2 0,0 0-1,30 4 1,-23-7-6600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10.6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1 430 24575,'1'-2'0,"0"-1"0,-1 1 0,1 0 0,0-1 0,-1 1 0,1-1 0,-1 1 0,0-1 0,0 1 0,0-1 0,0 1 0,0 0 0,0-1 0,-1 1 0,0-4 0,0-4 0,1-7 0,1 1 0,0 0 0,2 0 0,0 0 0,0 0 0,2 1 0,0-1 0,9-18 0,10-16 0,31-49 0,-13 48-1365,-30 36-5461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7.9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139 39 24575,'-4'45'0,"-2"-1"0,-1 0 0,-3-1 0,-1 0 0,-25 63 0,12-37 0,10-31 0,9-27 0,1 0 0,0 1 0,0-1 0,1 1 0,1 0 0,0 0 0,0 20 0,2-30 0,0-1 0,1 0 0,-1 1 0,1-1 0,-1 0 0,1 0 0,0 0 0,0 0 0,-1 0 0,1 0 0,0 0 0,0 0 0,0 0 0,0 0 0,0 0 0,0 0 0,0 0 0,0-1 0,1 1 0,-1-1 0,0 1 0,0-1 0,1 1 0,-1-1 0,0 0 0,0 1 0,1-1 0,-1 0 0,0 0 0,1 0 0,-1 0 0,0 0 0,1 0 0,-1 0 0,2-1 0,57-9 0,-52 8 0,41-11 0,-33 8 0,0 0 0,1 2 0,23-3 0,61-8 0,-66 9 0,48-3 0,191-21-658,-185 16 542,127-2-637,-30 4 154,14 0 599,-126 9 0,133-20 0,-111 9 268,0 3 0,159 5 0,-201 6-117,-48-1 21,-3 0-105,0 0 0,1 1-1,-1-1 1,0-1-1,0 1 1,0 0-1,0-1 1,0 1 0,0-1-1,0 0 1,0 0-1,0 0 1,0-1 0,3-1-1,-7 0-66,-1 1 0,0 0 0,0 0 0,0 0 0,0 1 0,-1-1 0,1 0 0,0 1 0,-1-1 0,1 1 0,-1 0 0,-4-1 0,0-2 0,3 1 0,0 0 0,0 0 0,0-1 0,0 1 0,1-1 0,-1 0 0,1 0 0,0 0 0,0-1 0,1 1 0,-1-1 0,1 1 0,0-1 0,-2-6 0,-3-12 0,-7-44 0,1 8 0,3 22 189,2 9-966,-18-46 0,18 60-6049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40.31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790 3 24575,'0'1'0,"1"1"0,-1-1 0,1 0 0,-1 1 0,1-1 0,0 0 0,0 0 0,0 1 0,-1-1 0,1 0 0,0 0 0,1 0 0,-1 0 0,0 0 0,0-1 0,0 1 0,0 0 0,3 0 0,28 16 0,-24-13 0,33 17 0,1-1 0,0-2 0,1-3 0,1-1 0,83 15 0,-65-19 0,-16-3 0,84 3 0,-17-8 0,117-6 0,-225 4 0,-1 0 0,1-1 0,0 0 0,-1 0 0,1 0 0,-1-1 0,1 1 0,-1-1 0,8-4 0,-12 5 0,0 1 0,0-1 0,-1 0 0,1 1 0,-1-1 0,1 1 0,0-1 0,-1 1 0,1 0 0,-1-1 0,1 1 0,-1-1 0,1 1 0,-1 0 0,1-1 0,-1 1 0,0 0 0,1 0 0,-1 0 0,1-1 0,-1 1 0,0 0 0,1 0 0,-1 0 0,0 0 0,1 0 0,-1 0 0,1 0 0,-1 0 0,0 0 0,1 0 0,-2 1 0,-26-4 0,-50 16 0,57-8 0,1-1 0,-28 1 0,-147-6 0,-61 3 0,154 10 0,51-5 0,-51 0 0,-15-9 0,-92 4 0,77 24 0,131-26 0,0 0 0,1 0 0,-1 0 0,1 0 0,-1 0 0,0 0 0,1 0 0,-1 0 0,0 0 0,1 0 0,-1 0 0,0 0 0,1 1 0,-1-1 0,1 0 0,-1 0 0,1 1 0,-1-1 0,0 1 0,1-1 0,-1 0 0,1 1 0,-1-1 0,1 1 0,0-1 0,-1 1 0,1-1 0,-1 1 0,1-1 0,0 1 0,0-1 0,-1 1 0,1 1 0,18 11 0,39 6 0,216 34 0,-229-46 0,0-3 0,0-1 0,84-5 0,-28-1 0,-57 2 0,0-1 0,-1-3 0,1-1 0,-1-2 0,0-2 0,-1-1 0,0-3 0,72-34 0,-108 46 0,-1-1 0,0 1 0,1-1 0,-1 0 0,0 0 0,0 0 0,-1 0 0,1-1 0,4-6 0,-7 10 0,-1-1 0,0 0 0,1 0 0,-1 1 0,0-1 0,0 0 0,1 0 0,-1 0 0,0 0 0,0 1 0,0-1 0,0 0 0,0 0 0,0 0 0,-1 1 0,1-1 0,0 0 0,0 0 0,0 0 0,-1 1 0,1-1 0,-1-1 0,-1 0 0,0 0 0,1-1 0,-1 1 0,-1 0 0,1 1 0,0-1 0,0 0 0,-1 0 0,-3-1 0,-7-3 0,-1 0 0,1 1 0,-1 1 0,0 0 0,0 1 0,-22-2 0,17 2 0,-1 0 0,-31-11 0,12-1 0,0 2 0,-1 2 0,-54-9 0,33 11 0,14 2 0,-57-2 0,-36-4-651,-6 0 671,42 11-20,-168 6 0,237-1 0,0 1 0,1 2 0,-1 1 0,1 2 0,1 1 0,-51 23 0,83-32 20,0-1-1,0 0 0,0 1 0,0-1 0,0 1 0,0-1 0,0 1 0,0-1 1,0 1-1,0 0 0,0 0 0,0-1 0,0 1 0,1 0 0,-1 0 0,0 0 1,1 0-1,-1 0 0,0 0 0,1 0 0,0 0 0,-1 0 0,1 0 0,-1 0 1,1 0-1,0 0 0,0 0 0,0 0 0,-1 1 0,2 1 0,0-2-12,0 1-1,0 0 0,0 0 0,1-1 0,-1 1 1,1 0-1,-1-1 0,1 0 0,-1 1 0,1-1 1,0 0-1,0 0 0,0 0 0,3 1 0,12 6-24,1-2 0,28 7-1,3-2 19,1-2 0,0-1 0,86 0 0,-78-9 0,-11 1 0,-38 0 0,-15 0 0,-10 1 0,0 1 0,0 1 0,0 1 0,1 0 0,0 1 0,0 0 0,-25 14 0,17-9 0,0 0 0,-26 6 0,10-6-682,-41 18-1,64-22-6143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57.97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55 24575,'980'0'0,"-963"-1"22,1-1-1,-1-1 1,0-1-1,0 0 1,21-9-1,-19 7-394,-1 0-1,1 1 1,38-5-1,-35 9-6452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9:58.2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1 170 24575,'69'0'0,"13"2"0,159-20 0,-200 13 0,72 1 0,-76 5 0,0-3 0,59-9 0,23-9 0,53-12 0,-146 26 0,0 2 0,0 1 0,51 1 0,5-1 0,-45-2-124,-1-3-1,0-1 0,39-15 0,-49 16-741,-3 0-5960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21:06.93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1 344 24575,'44'0'0,"-17"2"0,0-2 0,-1-1 0,1-1 0,0-1 0,-1-2 0,43-12 0,-40 9 9,0 1-1,1 2 0,-1 0 1,1 2-1,46 1 0,60-6-805,498-62-96,-344 32-113,-32 2-155,105-11 80,-225 35 1081,-94 10 0,-1-2 0,71-15 0,-58 7 554,62-6 1,14-2 3030,-126 18-4819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21:07.3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1 223 24575,'51'0'0,"-11"2"0,-1-3 0,1-1 0,66-13 0,-73 10 0,0 1 0,0 1 0,59 3 0,-55 1 0,0-1 0,63-10 0,-21-5 0,2 2 0,125-2 0,-130 12 0,124-21 0,-121 12 0,106-2 0,-143 11 0,0-1 0,66-16 0,-67 11 0,0 2 0,70-3 0,-88 9-227,0 0-1,0-1 1,0-1-1,0-1 1,43-14-1,-50 11-6598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2:44:59.17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34 24575,'56'-21'0,"-5"15"0,1 2 0,0 2 0,54 5 0,2 0 0,473-3-1365,-558 0-5461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37:34.7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24575,'5'0'0,"5"0"0,6 0 0,5 0 0,-1 0-8191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44:39.1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28:16.7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1651 24575,'10'-1'0,"1"1"0,-1 0 0,0 0 0,0 1 0,0 1 0,0 0 0,0 0 0,0 1 0,-1 0 0,1 0 0,-1 1 0,0 1 0,0-1 0,0 2 0,0-1 0,13 12 0,3 2 0,1-1 0,0-1 0,1-2 0,1-1 0,1 0 0,0-3 0,43 13 0,-10-3 0,-44-15 6,-1-2 0,1 1-1,0-2 1,0-1 0,1 0-1,-1-1 1,0-1 0,0-1-1,1 0 1,-1-2 0,0 0-1,29-8 1,9-9-259,0-2 0,79-44 0,-110 53-4,362-200-945,-91 46-1356,-95 47 2061,43-23 594,144-74-97,-266 146 0,166-113-299,-172 106-66,2 5 1,132-60-1,-137 80 102,-66 28 378,1 3 0,1 2 0,92-25 0,-57 23 268,-1-3 1,85-40-1,-36 12 2764,-103 40-9337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29:06.2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24575,'62'18'0,"-32"-15"0,146 24 0,-60-10 14,-3-2-183,143 25-652,-55-13 867,435 79-1567,-256-38 1521,-106-25-716,-68-13 646,-175-27 989,1 0 0,42-3 0,27 2-439,-50 10-1845,-37-8-5461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35.87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0 682 24575,'5'-2'0,"0"0"0,0 0 0,0-1 0,0 1 0,-1-1 0,1-1 0,-1 1 0,0-1 0,0 1 0,0-1 0,0 0 0,3-5 0,3-2 0,18-13 0,1 1 0,1 2 0,1 1 0,47-23 0,-7 4 0,-3 4-116,2 4-1,1 3 1,92-24-1,3-1-14,41-13-742,287-52 0,-144 75 873,-158 24 0,-86 11-136,114 6 1,-122 3-793,-76-1-3721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29:46.39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0,'3'1,"0"0,0 0,0 0,0 0,0 0,-1 1,1-1,0 1,-1 0,1 0,1 2,28 15,11-11,1-1,55 2,-55-6,105 18,-92-14,-5 0,59 0,495-8,-582 2,47 9,-46-5,45 1,55-8,90 4,-78 18,-90-12,1-1,57 0,361-8,-446 0,-1-1,26-6,40-2,-56 8,0-2,53-12,-52 9,-1 2,47-4,72-10,-130 18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29:58.6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1,'594'0,"-562"1,44 8,31 2,140 10,15 0,471-21,-704 1,48 9,-47-5,44 1,566-7,-621 0,0-1,27-6,-27 4,1 1,25-1,-24 4,-3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30:11.1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44,'187'-2,"199"4,-267 8,62 1,2121-12,-2166-9,1-1,-121 10,1-1,-1-1,0 0,27-9,-23 6,0 1,24-4,-26 8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0:23.9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84 24575,'30'0'0,"-1"1"0,1-1 0,-1-2 0,53-10 0,-19-1 0,75-5 0,-128 17 22,-1-1 1,0-1-1,0 1 0,0-2 0,10-4 0,28-8-1520,-32 12-5328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0:24.4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24575,'382'0'-1365,"-364"0"-5461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0:27.969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1 23 24575,'0'0'0,"0"-4"0,4-1 0,4 1 0,5 0 0,4 2 0,2 0 0,1 1 0,2 1 0,0-1 0,0 2 0,0-1 0,0 4 0,-1 1 0,1-1 0,-1 0 0,0-1 0,0-1 0,0-2 0,0 1 0,1-1 0,-1 0 0,0 0 0,0-1 0,0 1 0,1 0 0,-1 0 0,0 0 0,0 0 0,0 0 0,-4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0:29.02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838.04187"/>
      <inkml:brushProperty name="anchorY" value="-1269.9657"/>
      <inkml:brushProperty name="scaleFactor" value="0.5"/>
    </inkml:brush>
  </inkml:definitions>
  <inkml:trace contextRef="#ctx0" brushRef="#br0">0 0 24575,'634'64'0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30:41.9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0 133,'36'2,"-1"1,61 14,-8-1,-36-10,73-3,-70-3,61 8,-9 1,183-7,-131-5,843 3,-870-11,-3 0,155-10,-47-3,-90 5,-36-1,-79 13,0 1,36-2,27-3,-63 6,45-1,146-15,-159 20,93-14,-90 9,1 2,79 7,-27 0,-99-2,1 1,-1 1,1 2,19 6,-14-4,43 6,-61-12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30:59.62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0 107,'160'-2,"173"5,-223 7,64 1,1464-12,-1610 0,44-8,22-2,-51 8,83-18,-24 2,-51 12,-15 1,67-3,-75 8,-1-2,1-1,29-8,-38 7,-1 1,1 0,0 1,0 1,0 1,1 1,-1 1,27 4,7 3,0-2,0-2,101-6,-43 0,-64 0,73-13,-117 15,38-5,-23 4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01.0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37.76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0 291 24575,'1'-1'0,"-1"0"0,1 0 0,0 0 0,-1 0 0,1-1 0,0 1 0,0 0 0,0 0 0,-1 0 0,1 1 0,0-1 0,0 0 0,0 0 0,1 0 0,-1 1 0,0-1 0,0 0 0,0 1 0,0-1 0,2 1 0,32-14 0,-25 11 0,118-36 0,-85 28 0,-1-2 0,42-19 0,-38 13 0,1 2 0,74-16 0,-84 26 0,62-2 0,0-1 0,-58 4-23,39-7-271,143-5 0,-170 16 294,52-9 0,38-2 0,985 11-3412,-550 4 2171,292-2 5140,-847 0-10725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07.1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24575,'6'0'0,"7"0"0,6 0 0,6 0 0,5 0 0,1 0 0,2 0 0,1 0 0,-6 0-8191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08.34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24575,'5'0'0,"8"0"0,7 0 0,5 0 0,5 0 0,1 0 0,2 0 0,1 0 0,-6 0-8191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11.86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310 1 24575,'-5'0'0,"-1"0"0,1 1 0,0 0 0,0 0 0,0 0 0,0 1 0,0-1 0,0 1 0,0 0 0,0 1 0,1-1 0,-1 1 0,1 0 0,-5 4 0,-4 5 0,0 1 0,-20 26 0,-10 11 0,24-30 0,0 0 0,2 1 0,1 1 0,0 1 0,-19 38 0,34-58 0,0-1 0,0 0 0,0 0 0,0 1 0,0-1 0,1 1 0,-1-1 0,1 1 0,-1-1 0,1 1 0,0-1 0,0 1 0,0-1 0,1 1 0,-1-1 0,1 0 0,-1 1 0,1-1 0,0 1 0,-1-1 0,1 0 0,2 4 0,0-2 0,0 0 0,1-1 0,-1 1 0,1-1 0,0 1 0,-1-1 0,2 0 0,-1 0 0,0-1 0,8 4 0,7 2 0,0-1 0,1 0 0,-1-2 0,34 5 0,-38-8-195,1 1 0,0 0 0,-1 2 0,0-1 0,0 2 0,16 8 0,-14-3-6631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17.0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405 1 24575,'-1'5'0,"-1"0"0,0-1 0,-1 1 0,1 0 0,-1-1 0,0 0 0,0 0 0,0 0 0,-1 0 0,1 0 0,-1 0 0,-6 4 0,-1 2 0,-22 30 0,1 0 0,-39 66 0,-23 31 0,69-102 41,-23 44 0,13-20-1488,23-40-5379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17.69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24575,'9'0'0,"0"1"0,0 0 0,0 1 0,0 0 0,0 1 0,-1 0 0,0 0 0,1 0 0,-1 1 0,0 1 0,-1-1 0,1 1 0,-1 0 0,0 1 0,9 8 0,0 3 0,-1 0 0,0 1 0,-1 0 0,20 36 0,-27-41 0,-2 1 0,0-1 0,0 1 0,4 21 0,-6-19 0,2 0 0,0 0 0,7 16 0,17 43 17,-26-61-190,2-1 1,0 1-1,0-1 0,2 0 0,-1 0 0,2 0 1,14 18-1,-8-17-6653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24.3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254 1 24575,'-2'9'0,"0"1"0,0 0 0,0-1 0,-2 1 0,1-1 0,-1 0 0,0 0 0,-1 0 0,0-1 0,0 0 0,-1 1 0,0-2 0,-14 15 0,-29 45 0,31-29 0,-16 44 0,20-44 0,-27 50 0,21-44-1365,13-24-5461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34:25.5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24575,'14'0'0,"1"1"0,-1 0 0,1 1 0,-1 1 0,0 0 0,0 0 0,0 2 0,0 0 0,-1 0 0,0 1 0,0 1 0,0 0 0,-1 1 0,0 0 0,16 15 0,-14-12 30,1-1-1,0 0 1,21 9-1,-21-11-400,0 0 1,-1 1-1,22 17 0,-23-13-6455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53.67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67 24575,'125'2'0,"138"-5"0,-202-5 0,61-16 0,-75 13 0,1 3 0,92-6 0,84 15-1365,-196-1-5461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54.52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 24575,'136'-3'0,"148"7"0,-191 15 0,-55-10 0,-14-1-1365,-5 0-5461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56.1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24575,'7'1'0,"0"0"0,0 0 0,0 1 0,0 0 0,10 5 0,23 5 0,158 15 0,-118-17-7,0-4-1,134-8 0,-74 0-1334,-112 2-5484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40.91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0 106 24575,'18'-1'0,"-1"-1"0,0-1 0,-1 0 0,1-2 0,21-7 0,-20 5 0,0 2 0,1 0 0,0 1 0,21-2 0,56-9 0,-34 3 0,-11 5 0,-3-1 0,88-3 0,676 12 0,-797 0-317,0 1 0,-1 0 0,29 8 0,-42-9 220,17 3-6729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57.5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24575,'6'0'0,"7"0"0,6 0 0,7 0 0,3 0 0,3 0 0,1 0 0,0 0 0,1 0 0,-1 0 0,0 0 0,0 0 0,-1 0 0,1 0 0,-7 0-8191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04:06.0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11:03.7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24575,'4'0'0,"7"0"0,5 0 0,5 0 0,-2 4 0,2 2 0,0 0 0,2-2 0,1 0 0,1-2 0,2-1 0,-6 4 0,0 1 0,0-1 0,-3 0-8191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11:21.7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51:19.7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52:20.9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29:09.0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7:33.53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0 910 24575,'13'3'0,"-1"0"0,1 0 0,-1 1 0,0 0 0,0 1 0,-1 1 0,18 10 0,-10-3 0,0 2 0,0 0 0,-2 1 0,0 0 0,24 31 0,-24-27 0,0-1 0,1-1 0,0 0 0,28 18 0,-24-21 0,-11-6 0,1-1 0,0 0 0,0-1 0,1 0 0,-1-1 0,2 0 0,-1-1 0,0 0 0,1-1 0,0-1 0,24 3 0,260-10 0,-266 0-154,1-3 0,51-15 0,-45 10 93,43-7 1,320-60-1925,-18 3 135,5-7-1098,-70 14 770,-58 26 2178,171-37 0,199-44 0,-70 17 0,-54-3-617,157-36-310,-70 5 2817,-564 133-1788,162-50 2533,-97 29-663,-70 23-1421,-1-1 0,1-1 0,29-15 0,-34 13-6457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5:06.5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0 889 24575,'34'1'0,"1"1"0,-1 2 0,0 1 0,41 12 0,-53-11 0,0 1 0,0 2 0,-1 0 0,-1 1 0,0 1 0,0 1 0,25 19 0,-28-19 0,0-1 0,1 0 0,1-2 0,0 0 0,24 7 0,49 25 0,-62-24 0,1-1 0,1-2 0,0 0 0,46 11 0,-66-22 0,0-1 0,0 0 0,0 0 0,0-1 0,0-1 0,0 0 0,0-1 0,0 0 0,0-1 0,0 0 0,0-1 0,0 0 0,-1-1 0,1 0 0,-1-1 0,11-6 0,222-134-1214,18-19 1214,-159 100 68,48-25-2125,-47 43 1859,128-37-1,-146 57 199,13-4 0,108-49 0,-133 50 2,3 3 0,0 3 1,87-14-1,31-8-200,-7-9-239,158-39-71,-235 78 508,-84 13 0,0-1 0,0-1 0,0-1 0,32-12 0,-18 4 243,73-14 0,-74 19 10,78-26 0,-65 18 583,-29 12-6121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56:21.5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0 135,'30'0,"0"-1,0-2,48-9,-32 4,1 3,0 2,0 1,48 6,12-1,554-3,-640-1,-1-1,34-8,-32 5,0 1,24-1,89-8,-86 6,58 0,-69 5,55-9,-55 5,57-1,-59 5,59-10,-59 7,62-3,1782 9,-1860 0,-1 1,37 9,-36-7,1 0,27 2,-18-6,1 3,51 9,-35-5,1-2,-1-2,91-5,-31-1,634 3,-721-1,0-1,34-8,-32 5,0 1,24-1,513 4,-271 3,-266-2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44.9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2907 318 24575,'-28'-2'0,"1"-1"0,-1-2 0,1 0 0,-1-2 0,-26-11 0,25 8 0,-1 1 0,0 2 0,-57-7 0,-45-3 0,81 9 0,-81-19 0,96 22 0,-183-33 0,-54-37 0,199 62 0,61 12 0,0-1 0,0 0 0,0-1 0,0 0 0,1 0 0,-16-8 0,15 5 0,1 1 0,-1 1 0,0 0 0,0 1 0,0 0 0,0 1 0,-15-1 0,-98 4 0,56 1 0,48 0 0,-1 0 0,1 2 0,0 0 0,-41 15 0,35-6 0,0 1 0,1 2 0,1 0 0,1 2 0,-36 32 0,60-48 0,-17 15 0,2 0 0,0 2 0,1 0 0,-16 26 0,-11 14 0,-27 47 0,13-18 0,40-64 0,-22 48 0,3-6 0,20-37 3,2 0 0,-11 32 0,-18 40-102,7-27-124,-38 123 0,27-68 215,-30 103 8,33-128 0,-19 56 0,15-3 0,44-143 168,-5 14-105,2 2 0,2-1-1,0 0 1,2 1 0,2 45-1,1-71-62,0-1 0,0 1 0,0-1 0,0 0 0,1 1 0,-1-1 0,1 0 0,0 0 0,0 0 0,0 0 0,1 0 0,-1 0 0,0-1 0,1 1 0,0-1 0,0 0 0,4 3 0,64 34 0,-31-19 0,-19-9 0,2-1 0,-1-1 0,1-1 0,30 7 0,23 7 0,-48-14 0,1-2 0,51 7 0,-7-3 0,254 42-787,-159-36 787,-14-1 0,-48 2 0,198 24 0,-127-16 9,-116-14-111,121 6 0,-162-16 102,-1 1 0,1 1 0,-1 1 0,34 12 0,-32-9 0,0-1 0,1-1 0,34 3 0,-34-8 164,-15 0-96,-1-1 0,0 1 0,0 1 0,0-1 1,1 1-1,-1 0 0,0 1 0,0-1 1,0 1-1,-1 0 0,9 4 0,-13-2-1433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56:44.46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2,'13'2,"0"0,0 1,0 1,22 9,-24-9,27 8,0-3,70 10,-65-13,8 2,15 3,76 3,661-13,-389-3,-384 0,0-1,39-9,-13 2,-40 6,1 0,-1-1,19-8,-22 7,0 1,0 1,1 0,0 1,19-3,61-6,-64 6,58-2,1395 9,-1460 0,-1 2,41 9,-13-2,120 33,-150-37,-1 1,-5 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2:57:22.7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44,'634'0,"-598"2,58 10,-55-6,43 2,814-7,-435-3,949 2,-1390-2,0 0,0-1,-1-1,26-9,-52 12,-1 0,1 0,-1-1,1 1,-10-5,-29-6,-11 8,41 3,0 0,0-1,-26-7,25 4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47.1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2 483 24575,'-2'96'0,"5"105"0,-3-195 0,1 0 0,-1 0 0,1 0 0,0-1 0,1 1 0,0-1 0,0 1 0,0-1 0,0 0 0,1 1 0,0-1 0,0 0 0,0-1 0,1 1 0,-1-1 0,1 1 0,0-1 0,1 0 0,-1 0 0,1-1 0,7 5 0,-6-5 0,0-1 0,-1 0 0,1-1 0,0 1 0,0-1 0,0 0 0,0-1 0,0 0 0,0 1 0,0-2 0,0 1 0,0-1 0,0 0 0,-1 0 0,1-1 0,0 1 0,0-1 0,-1-1 0,1 1 0,7-6 0,153-97 0,74-56 0,-130 83 0,3-4 0,-4-5 0,136-139 0,-207 186-44,56-52-1277,-79 80-5505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48.20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24575,'19'1'0,"0"1"0,0 0 0,0 1 0,0 1 0,-1 1 0,0 1 0,0 0 0,0 2 0,26 14 0,2 6 0,0 3 0,42 37 0,-19-20 0,-48-35 0,0 2 0,33 29 0,132 118 0,-139-115 0,14 16 0,86 66 0,-28-54 0,-85-56 0,-13-8-1365,-1-3-5461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48.5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517 0 24575,'-14'0'0,"-1"0"0,1 2 0,-1-1 0,1 1 0,-21 7 0,28-7 0,1 1 0,-1 0 0,0 1 0,1-1 0,0 1 0,0 1 0,0-1 0,0 1 0,0 0 0,1 0 0,0 0 0,-7 11 0,-119 154 0,92-111 0,2 2 0,-39 90 0,70-136 44,1 0 0,-5 29-1,-4 9-1539,7-32-5330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0.63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 1 24575,'12'1'0,"-1"0"0,0 1 0,0 1 0,20 6 0,23 5 0,-30-7 0,-24-7 0,0 1 0,0-1 0,0 0 0,0 1 0,0-1 0,0 0 0,0 0 0,0 1 0,0-1 0,0 0 0,0 0 0,0 1 0,0-1 0,0 0 0,0 1 0,0-1 0,0 0 0,0 0 0,0 1 0,-1-1 0,1 0 0,0 0 0,0 0 0,0 1 0,0-1 0,-1 0 0,1 0 0,0 0 0,0 1 0,0-1 0,-1 0 0,1 0 0,0 0 0,0 0 0,-1 0 0,1 1 0,0-1 0,0 0 0,-1 0 0,1 0 0,-1 0 0,-49 17 0,30-11 0,-79 23 0,99-28 0,-1-1 0,1 0 0,0 0 0,0 0 0,-1 0 0,1 0 0,0 0 0,0 0 0,-1 0 0,1 0 0,0 0 0,0 0 0,0 1 0,-1-1 0,1 0 0,0 0 0,0 0 0,0 0 0,0 1 0,-1-1 0,1 0 0,0 0 0,0 0 0,0 1 0,0-1 0,0 0 0,0 0 0,0 1 0,-1-1 0,1 0 0,0 0 0,0 1 0,0-1 0,0 0 0,0 0 0,0 1 0,0-1 0,0 0 0,0 0 0,0 0 0,1 1 0,-1-1 0,0 0 0,0 0 0,0 1 0,0-1 0,0 0 0,1 1 0,13 7 0,22 2 0,28-3 0,1-4 0,74-5 0,-34 0 0,-96 2 0,-5 1 0,0-1 0,0 0 0,0 0 0,0 0 0,0-1 0,1 1 0,-1-1 0,0 0 0,0 0 0,0 0 0,-1-1 0,1 1 0,7-5 0,-11 5 0,-1 0 0,1 0 0,-1 0 0,1 0 0,-1 0 0,1 0 0,-1 0 0,1 1 0,-1-1 0,0 0 0,0 0 0,1 0 0,-1 1 0,0-1 0,0 0 0,0 1 0,0-1 0,0 1 0,0-1 0,0 1 0,0 0 0,0-1 0,-2 1 0,-28-15 0,6 8 0,0 1 0,0 1 0,-1 1 0,1 1 0,-1 2 0,0 0 0,-50 6 0,63-3 0,1 0 0,0 1 0,0 0 0,0 0 0,-22 11 0,33-10 0,9-2 0,12 0 0,67-2 0,-41-1 0,-37 1 0,-14 2 0,-5 0-167,0 1-1,-1 0 0,1 1 1,1 0-1,-1 0 1,0 1-1,-8 7 0,17-12 144,-18 12-6802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3.2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0 483 24575,'9'1'0,"0"0"0,0 0 0,0 1 0,0 0 0,-1 0 0,1 1 0,-1 1 0,1-1 0,-1 1 0,0 1 0,-1-1 0,1 1 0,-1 1 0,0-1 0,0 1 0,0 1 0,9 11 0,8 12 0,-2 1 0,36 65 0,-25-40 0,26 52 0,-37-66 0,42 63 0,-64-105 0,1 1 0,-1-1 0,0 1 0,0-1 0,0 1 0,1-1 0,-1 1 0,0 0 0,1-1 0,-1 0 0,0 1 0,1-1 0,-1 1 0,1-1 0,-1 1 0,0-1 0,1 0 0,-1 1 0,1-1 0,-1 0 0,1 1 0,-1-1 0,1 0 0,0 0 0,-1 0 0,1 1 0,-1-1 0,1 0 0,-1 0 0,1 0 0,0 0 0,-1 0 0,1 0 0,-1 0 0,1 0 0,0 0 0,-1-1 0,1 1 0,-1 0 0,1 0 0,-1 0 0,1-1 0,-1 1 0,1 0 0,-1-1 0,1 1 0,-1 0 0,1-1 0,-1 1 0,1 0 0,-1-1 0,0 1 0,1-1 0,-1 1 0,0-1 0,1 1 0,-1-1 0,0 1 0,0-1 0,1 0 0,-1 1 0,0-1 0,0 0 0,12-52 0,-8 31 0,12-27 0,2 2 0,3 0 0,1 1 0,2 1 0,37-52 0,13-5 0,53-80 0,-98 142 0,2 1 0,1 2 0,66-58 0,0-1 0,-80 78-1365,-1 4-5461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4.95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69 24575,'85'1'0,"93"-3"0,-87-13 0,-66 9 0,0 1 0,34-1 0,15 8 0,-54 0 0,0-1 0,0-1 0,0-1 0,0 0 0,30-7 0,-50 8 0,1 0 0,-1 0 0,1 0 0,0 0 0,-1 0 0,1-1 0,-1 1 0,1 0 0,0 0 0,-1 0 0,1 0 0,-1-1 0,1 1 0,-1 0 0,1-1 0,-1 1 0,1 0 0,-1-1 0,1 1 0,-1 0 0,0-1 0,1 1 0,-1-1 0,1 1 0,-1-1 0,0 1 0,0-1 0,1 1 0,-1-1 0,0 1 0,1-2 0,-18-6 0,-31 0 0,16 6 0,-1 1 0,1 1 0,0 2 0,0 2 0,0 1 0,0 1 0,0 1 0,-41 17 0,57-19 0,0-1 0,0-1 0,-1 0 0,1-1 0,-23 0 0,21-1 0,0 0 0,1 1 0,0 1 0,-19 5 0,35-8 0,0 0 0,0 0 0,0 1 0,1-1 0,-1 0 0,0 0 0,1 0 0,-1 1 0,0-1 0,0 0 0,1 1 0,-1-1 0,0 0 0,1 1 0,-1-1 0,1 1 0,-1-1 0,1 1 0,-1-1 0,1 1 0,-1 0 0,1-1 0,-1 2 0,15 4 0,29-4 0,-8-7 0,-1-2 0,0-1 0,-1-2 0,54-23 0,-47 18 0,-39 14 0,1 0 0,-1 0 0,1 0 0,0 1 0,-1-1 0,1 0 0,0 1 0,-1 0 0,1-1 0,0 1 0,0 0 0,-1 0 0,1 0 0,0 0 0,0 0 0,-1 0 0,1 0 0,0 1 0,0-1 0,-1 1 0,1-1 0,0 1 0,-1 0 0,1-1 0,-1 1 0,1 0 0,-1 0 0,1 0 0,2 3 0,-4-2 0,1 0 0,0 1 0,-1-1 0,0 0 0,1 1 0,-1-1 0,0 1 0,0-1 0,-1 1 0,1-1 0,0 0 0,-1 1 0,1-1 0,-1 1 0,0-1 0,0 0 0,0 0 0,0 0 0,0 1 0,0-1 0,-4 3 0,-5 10 10,-1 0 0,-1-1 0,0 0-1,0-1 1,-2 0 0,0-1 0,-21 14-1,-12 3-304,-55 27 0,55-33-558,29-13-5973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8.68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8 1 24575,'728'0'0,"-720"0"0,-4 0 0,0-1 0,0 1 0,1 0 0,-1 0 0,0 1 0,0-1 0,0 1 0,0 0 0,1 0 0,-1 0 0,-1 1 0,1-1 0,7 5 0,-11-5 0,1 0 0,-1-1 0,0 1 0,0 0 0,0 0 0,0-1 0,0 1 0,0 0 0,0 0 0,0 0 0,0-1 0,0 1 0,0 0 0,-1 0 0,1-1 0,0 1 0,0 0 0,-1 0 0,1-1 0,-1 1 0,1 0 0,0-1 0,-1 1 0,1-1 0,-1 1 0,0 0 0,1-1 0,-1 1 0,1-1 0,-1 0 0,0 1 0,1-1 0,-1 1 0,0-1 0,1 0 0,-1 0 0,0 1 0,-1-1 0,-28 15 0,-154 33 0,93-27 0,76-18 0,-10 4 0,26-5 0,18-1 0,76-2 0,-56 1 0,-32-1 0,-13 1 0,-108-2 0,-139 5 0,174 13 0,58-11 0,0-1 0,-23 2 0,33-5 0,7-2 0,0 1 0,0 0 0,0 1 0,0-1 0,0 1 0,-1-1 0,2 1 0,-1 1 0,0-1 0,0 0 0,0 1 0,0 0 0,-4 2 0,8-3 0,0-1 0,0 1 0,0-1 0,0 0 0,0 1 0,0-1 0,0 1 0,0-1 0,0 0 0,0 1 0,0-1 0,0 1 0,0-1 0,0 0 0,0 1 0,1-1 0,-1 0 0,0 1 0,0-1 0,0 0 0,0 1 0,1-1 0,-1 0 0,0 1 0,0-1 0,1 0 0,-1 0 0,0 1 0,1-1 0,-1 0 0,0 0 0,1 1 0,-1-1 0,0 0 0,1 0 0,-1 0 0,1 0 0,-1 0 0,0 0 0,1 0 0,-1 1 0,1-1 0,-1 0 0,0 0 0,1 0 0,-1-1 0,0 1 0,1 0 0,22 5 0,25-2 0,66-3 0,28 1 0,-139-1 11,0 0 0,0 0 0,0 1 0,0-1 0,0 1 0,0 0-1,0 0 1,0 0 0,-1 0 0,5 3 0,-6-3-76,0 0 1,0 0-1,0 0 1,0 0-1,0 1 1,0-1-1,0 0 0,-1 0 1,1 1-1,0-1 1,-1 0-1,1 1 1,-1-1-1,0 1 0,1-1 1,-1 1-1,0-1 1,0 0-1,0 1 1,0-1-1,0 1 1,0 1-1,-3 16-6761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9.0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24575,'2'6'0,"0"-1"0,0 0 0,0-1 0,1 1 0,0 0 0,0-1 0,0 1 0,1-1 0,0 0 0,0 0 0,0 0 0,5 3 0,2 4 0,437 438 0,-319-339 0,-1-1 0,-108-92 0,0-1 0,37 24 0,-57-40 0,1 0 0,-1 0 0,0 0 0,0 1 0,0-1 0,0 0 0,0 0 0,1 0 0,-1 0 0,0 0 0,0 0 0,0 0 0,0 0 0,0 0 0,1 0 0,-1 0 0,0 0 0,0 0 0,0 0 0,0 0 0,1 0 0,-1 0 0,0 0 0,0 0 0,0 0 0,0 0 0,1 0 0,-1 0 0,0 0 0,0-1 0,0 1 0,0 0 0,0 0 0,0 0 0,1 0 0,-1 0 0,0 0 0,0 0 0,0-1 0,0 1 0,0 0 0,0 0 0,0 0 0,0 0 0,0 0 0,0-1 0,0 1 0,1 0 0,-1 0 0,0 0 0,0 0 0,0-1 0,0 1 0,0 0 0,-1-16 0,-5-16 0,-11-30-1365,9 32-5461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0.5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799 20 24575,'-31'-10'0,"28"9"0,0-1 0,1 1 0,-1 0 0,0 0 0,0 0 0,0 0 0,0 1 0,0-1 0,0 1 0,0-1 0,0 1 0,-4 1 0,-20 5 0,0 1 0,1 1 0,0 2 0,-35 17 0,12-5 0,-18 9-195,1 2 0,2 2 0,1 4 0,3 2 0,1 3 0,-54 52 0,96-79-6631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5:59.47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1275 0 24575,'-3'2'0,"-1"0"0,1 0 0,-1 0 0,1 0 0,0 1 0,0-1 0,0 1 0,0 0 0,0-1 0,1 2 0,0-1 0,-1 0 0,1 0 0,-3 8 0,-4 2 0,-173 244 0,145-206 0,-22 31 0,-103 110 0,-144 117 0,214-232 0,61-53 0,-35 34 0,-84 73 0,44-43 0,90-71-1365,3-2-5461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6:19.87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1 518 24575,'20'-17'0,"0"1"0,2 0 0,0 2 0,1 0 0,40-16 0,4-5 0,157-71 0,-157 76 0,69-27 0,-11 5 0,10-3 0,84-13 0,-215 67-170,1-1-1,0 1 0,0 0 1,-1 0-1,1 0 0,0 1 1,9 0-1,2 3-6655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6:20.19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1 656 24575,'2'-4'0,"1"0"0,0 0 0,0 0 0,1 0 0,-1 1 0,1 0 0,0-1 0,0 1 0,0 0 0,0 1 0,0-1 0,5-1 0,10-9 0,55-41 0,153-83 0,-128 81 0,-25 13 0,308-165 0,-307 168 71,-51 25-550,1 2 1,28-12-1,-32 18-6347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8:29.91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1 782 24575,'0'-12'0,"0"1"0,0 0 0,2-1 0,-1 1 0,6-18 0,-4 22 0,0 0 0,0 1 0,1-1 0,0 1 0,0 0 0,0 1 0,1-1 0,-1 1 0,12-10 0,10-7 0,2 1 0,0 1 0,55-29 0,100-35 0,-154 72 0,240-81 0,-147 54 0,-71 23-32,91-34-882,-120 42 801,0 2 0,1 0 0,0 1 0,0 2 0,36-2 0,-29 2 94,20-4 19,85-23 0,-58 10 0,-22 8 77,221-58 1041,-210 56-587,-50 11-893,-1 0 0,1-1 0,24-9 0,-26 6-6464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8:31.58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1220 97 24575,'-1'-6'0,"-1"0"0,0 0 0,0 1 0,-1-1 0,0 1 0,0 0 0,0-1 0,0 1 0,-1 1 0,0-1 0,0 0 0,0 1 0,-7-6 0,7 7 0,-1 1 0,1 0 0,-1 0 0,1 0 0,-1 0 0,0 1 0,0 0 0,0 0 0,0 0 0,0 0 0,0 1 0,0 0 0,-7 1 0,2 0 0,-1 1 0,1 0 0,0 1 0,1 0 0,-1 0 0,-11 6 0,0 2 0,0 2 0,1-1 0,1 2 0,0 1 0,-17 17 0,-3 7 0,2 1 0,1 2 0,3 2 0,1 1 0,-33 62 0,43-61 0,1 0 0,3 2 0,2 0 0,-16 81 0,18-71 0,7-35 0,2-1 0,-4 43 0,-7 59 0,9-82 0,-3 55 0,11 5 0,1-62 0,-2 1 0,-2 0 0,-11 65 0,-28 138 0,33-191-89,2-1-1,2 1 1,7 96-1,0-39-152,-3-80 242,-2-1 0,0 1 0,-2-1 0,-8 30 0,3-11 0,3 1 0,2 0 0,3 0 0,5 62 0,-2-1 0,0-80 95,1 1 0,2-1-1,0 0 1,2 0 0,17 43-1,-9-26-62,-10-32-32,0-1 0,1-1 0,1 1 0,0-1 0,1 0 0,0-1 0,1 0 0,1 0 0,0-1 0,0 0 0,1-1 0,0 0 0,1 0 0,0-2 0,1 1 0,-1-1 0,2-1 0,24 10 0,26 12 0,-53-22 0,0-2 0,0 1 0,1-1 0,-1-1 0,1 0 0,20 3 0,1-4 0,48-2 0,-164-29 0,-117-11 0,151 27 0,-65-24 0,12 3 0,35 11 0,-34-8 0,71 24 0,0-1 0,1-1 0,-1-2 0,-39-19 0,65 26 58,7 5-1481,4 4-5403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8:32.21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1282 24575,'2'-32'0,"2"-1"0,1 1 0,1 1 0,16-46 0,4-19 0,40-134 0,3-4 0,-11 43 0,-33 112-495,55-125-1,-73 190 122,4-14-6452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8:32.9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998 585 24575,'-23'1'0,"0"1"0,-26 5 0,39-4 0,0 0 0,0-1 0,0-1 0,-1 0 0,1 0 0,-1-1 0,1-1 0,0 1 0,-1-2 0,1 1 0,0-1 0,0-1 0,0 0 0,0-1 0,-14-6 0,-140-97 0,115 73 0,27 16 0,0 0 0,2-1 0,-23-26 0,26 26 0,-1 0 0,0 1 0,-42-30 0,30 27 34,1-2 0,-40-40 0,47 41-401,-1 0 0,-2 2 1,-51-34-1,57 45-6459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8:33.3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 0 24575,'-1'39'-11,"0"-13"-7,1 0 1,1 0 0,1 0-1,1-1 1,1 1 0,14 44-1,11 12-696,23 56 763,43 115-49,-87-230 0,13 32 7,56 102 1,-13-31-203,-37-67 195,2 0 0,46 67 0,-49-88-93,-16-21 242,0-1-1,2 0 1,0-1-1,1 0 1,1 0 0,27 22-1,-39-36-186,-1 0 0,1 0 0,0 0 0,0 0 0,0 0-1,-1-1 1,1 1 0,0-1 0,0 1 0,0-1 0,0 0 0,0 0 0,0 1-1,0-2 1,0 1 0,0 0 0,0 0 0,0 0 0,0-1 0,0 1 0,0-1 0,-1 0-1,1 0 1,0 1 0,0-1 0,-1 0 0,1 0 0,0-1 0,-1 1 0,1 0-1,-1 0 1,1-1 0,-1 1 0,2-4 0,8-10-6788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09:53.4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42.54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54 24575,'84'2'0,"94"-4"0,-107-11 0,-53 8 0,1 2 0,30-3 0,134-20-1365,-161 26-5461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1.0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24575,'12'1'0,"0"1"0,0 1 0,0 0 0,0 0 0,0 1 0,14 7 0,31 10 0,21 2 0,-45-12 0,1-1 0,34 4 0,-33-6 0,23 4 0,-56-11 0,1-1 0,0 0 0,-1 0 0,1 0 0,0 0 0,0 0 0,-1-1 0,1 1 0,-1-1 0,1 1 0,0-1 0,-1 0 0,0 0 0,1 0 0,-1-1 0,4-1 0,-5 2-62,-1 0 0,1 0 0,0 0 0,-1 0 0,1 0 0,0 0 0,-1 0 0,1 0 0,-1 0 0,0 0 0,1 0 0,-1 0-1,0 0 1,0-1 0,1 1 0,-1 0 0,0 0 0,0 0 0,0 0 0,-1 0 0,1-2 0,-3-11-6764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41:42.0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7:08.19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91 24575,'18'-9'0,"15"-2"0,67 2 0,-71 8 0,0-1 0,40-9 0,-44 5 0,10-3 0,1 1 0,1 2 0,56-2 0,-45 3-1365,-31 0-5461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7:08.77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7:58.51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0 180 24575,'8'1'0,"-1"0"0,0 1 0,1 0 0,-1 0 0,0 0 0,0 1 0,-1 0 0,1 1 0,0 0 0,-1 0 0,0 0 0,8 7 0,2 2 0,-1 1 0,0 1 0,15 20 0,70 77 0,-95-108 0,-1 0 0,1-1 0,0 1 0,-1-1 0,2 0 0,-1 0 0,0 0 0,1-1 0,-1 0 0,1 0 0,-1-1 0,1 1 0,0-1 0,0 0 0,0-1 0,0 1 0,0-1 0,0 0 0,9-2 0,14-2 0,-1-2 0,50-15 0,-46 11 0,0 3 12,2 1-1,-1 2 0,49 0 0,-46 3-190,0-2-1,67-13 0,-12-3 132,155-11 0,-238 30 45,511-69-1107,-342 42-423,-96 15 1533,162-20 0,253-21-141,-311 29 359,25-2 46,-164 22 225,48-11 0,-41 7 608,5-4-782,-37 7-146,1 1-1,34-2 0,-34 5-326,0-2-1,25-6 0,-33 6-730,9-2-5937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9:23.65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 0,'3240'21'0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9:32.780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282.20605"/>
      <inkml:brushProperty name="anchorY" value="-1746.73364"/>
      <inkml:brushProperty name="scaleFactor" value="0.5"/>
    </inkml:brush>
  </inkml:definitions>
  <inkml:trace contextRef="#ctx0" brushRef="#br0">1 44 24575,'0'0'0,"4"0"0,5 0 0,4 0 0,3 0 0,-1-4 0,1 0 0,2-1 0,0 2 0,2 0 0,-4-3 0,0 1 0,1 0 0,1 2 0,0 0 0,2 2 0,0 0 0,1 1 0,-8 0 0,-9 0 0,-4 5 0,-7-1 0,-2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3:19:33.53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5828.71387"/>
      <inkml:brushProperty name="anchorY" value="-2986.85498"/>
      <inkml:brushProperty name="scaleFactor" value="0.5"/>
    </inkml:brush>
  </inkml:definitions>
  <inkml:trace contextRef="#ctx0" brushRef="#br0">0 150 24575,'0'0'0,"4"0"0,5 0 0,4 0 0,3 0 0,-1-4 0,1 0 0,2-1 0,0 2 0,2-4 0,0 1 0,1-4 0,0 2 0,0 1 0,0 2 0,-3-2 0,-1 0 0,0 2 0,-4-3 0,1 1 0,2 2 0,0 1 0,3 1 0,-4-2 0,1 0 0,0 0 0,-2-2 0,0 0 0,2 1 0,1 2 0,1 1 0,-7 2 0,-3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3:19:49.32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90,'891'0,"-851"-2,44-7,38-3,46 15,137-5,-157-20,-100 17,18-3,70 0,-70 9,-4 1,-1-3,92-13,-89 7,0 2,113 6,-57 2,662-3,-759 1,0 2,0 0,37 11,-37-7,1-2,0 0,30 0,-31-3,1 1,-1 1,32 10,30 6,-48-15,2 2,76 1,-97-8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12-26T13:20:03.12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3,'90'-1,"9"0,140 15,-75-2,-19-2,40 1,42 6,-106-4,238-5,-76-6,-140 8,87 1,1402-12,-1614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1.7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279 1 24575,'-1'5'0,"-1"-1"0,1 1 0,-1-1 0,0 1 0,0-1 0,0 0 0,-1 1 0,-4 5 0,-6 11 0,-26 63 0,-88 209 0,102-218 0,-20 53 0,43-125-59,1-1 0,0 1-1,0 0 1,1-1-1,-1 1 1,0 0 0,1 0-1,-1 0 1,1-1 0,0 1-1,0 0 1,0 0 0,1 0-1,-1 0 1,1-1-1,-1 1 1,1 0 0,0 0-1,0-1 1,0 1 0,0-1-1,2 4 1,7 5-6767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33:34.2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03:41:42.0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28:17.5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24575,'4'0'0,"7"5"0,5 1 0,5-1 0,3 0 0,2-1 0,1-2 0,1-1 0,-1-1 0,1 0 0,-1 0 0,0 0 0,0 4 0,-1 2 0,0-1 0,-4 4 0,-6 0-8191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5:32:14.1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6:00:31.0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24575,'1127'0'-1365,"-1104"0"-5461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6:00:31.7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1 215 24575,'40'0'0,"1"-2"0,60-12 0,-55 8 0,1 2 0,58 1 0,-59 3 0,1-1 0,57-11 0,183-26 0,-263 35 0,-2-2 0,40-12 0,-43 11 0,-1 0 0,2 1 0,-1 2 0,32-4 0,-40 7-85,-1-1 0,0 0-1,1-1 1,-1 0 0,0-1-1,0 0 1,-1-1 0,1 0-1,-1 0 1,1-1 0,-1 0-1,-1-1 1,1 0 0,-1 0-1,11-12 1,-7 5-6741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5:28:42.4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19.5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24575,'55'20'0,"58"5"0,61 10 0,-96-19-1365,-56-12-5461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20.2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494 0 24575,'-6'1'0,"-1"1"0,0 0 0,0 0 0,0 0 0,1 1 0,-1 0 0,1 0 0,0 0 0,0 1 0,0 0 0,1 0 0,-1 1 0,-7 8 0,-39 25 0,7-15-120,-91 42 373,118-58-503,-1 0 1,0-2-1,0 0 0,0-1 1,-30 2-1,26-5-6576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20.51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24575,'31'2'0,"57"10"0,-57-7 0,55 3 0,-55-8 0,-1 1 0,0 1 0,48 10 0,-14 4 0,254 57 0,-110-21 0,-186-46-1365,-5 1-5461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45.93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80 24575,'22'-1'0,"-1"-2"0,1 0 0,-1-2 0,31-9 0,-28 7 0,-1 0 0,2 2 0,29-2 0,41-6 0,-67 7 0,57-2 0,43 9-1365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52.16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0 157 24575,'32'-1'-1043,"0"-3"0,48-10 0,-5 0-174,251-13 1217,-165 18 0,615-2-1853,-471 13 1403,320-18-1139,-84 5 191,-23 1-195,174-3 1117,-248 10-153,-161-9 750,88-2 60,1726 15 2345,-2056 1-1861,-1 2 1,71 17-1,-68-12-61,-1-2 0,53 3 0,-78-8 166,-1 0 0,0 0 0,21 8 0,-20-6-6343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27.10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1298 24575,'19'-1'-19,"0"-1"0,-1 0 0,1-2 1,-1 0-1,1-1 0,-2 0 0,29-14 0,117-70-260,-10 4 137,291-137-610,-89 41 214,111-55 538,-72 41 0,-158 73-347,-195 103 899,-1-3 1,-1-1-1,37-29 0,-64 43-489,-20 15-548,2-1-458,-6 5-5883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27.4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1284 24575,'1'-3'0,"0"0"0,-1 1 0,1-1 0,0 1 0,1-1 0,-1 1 0,0-1 0,1 1 0,-1 0 0,1 0 0,0-1 0,0 1 0,0 1 0,0-1 0,3-3 0,39-27 0,-36 26 0,199-121-89,-19 13-395,-76 44-334,147-66 0,-100 65-1914,59-30-1757,-52 24 4333,256-82 0,-215 86 95,45-13 2157,77-28 1151,-153 57 507,-155 47-3350,-19 3-5,-3 6-480,-1 0 0,0 1 0,0-1-1,1 1 1,-1 0 0,0-1 0,0 1-1,1 0 1,-1 0 0,0 0 0,0 0-1,0 1 1,1-1 0,-1 0 0,0 1-1,1-1 1,-4 2 0,-11 4-6745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53.57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1 624 24575,'22'0'0,"0"-1"0,-1-1 0,1-1 0,-1-1 0,1-1 0,31-11 0,-25 8 0,57-10 0,14-4 0,-56 11 5,61-7-1,22-5-104,-46 5-129,123-12 1,-87 19 363,146-18-2024,121-16 1889,-234 30 0,-9 3 0,136-20 0,-20 8 0,-113 13 0,72-12 0,302-16 0,-336 26-323,-15 0-306,-105 10 511,0-2 0,103-24 1,-119 18 150,2-1 322,65-8 0,-102 19-5,-1-1 1,1 0 0,-1 0 0,0-1-1,0 0 1,12-5 0,-17 6-404,-1 0 0,1 0 0,-1 0-1,0-1 1,1 1 0,-1-1 0,0 0 0,-1 0 0,1 0 0,0 0 0,-1 0 0,0-1 0,0 1-1,0-1 1,0 1 0,0-1 0,1-5 0,1-10-6773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42.86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24575,'891'0'-1365,"-869"0"-5461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54.23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186 1 24575,'-1'11'0,"0"0"0,-1 0 0,-1 0 0,-4 14 0,-3 9 0,-44 126 0,-4 22 0,46-125 0,-6 79 0,7-40 0,3-16 0,7 154 0,4-103 0,-3 1479-3439,14-1434 3870,0 9 225,-15 332 1696,-1-487-2352,1-25 0,1 0 0,-1 0 0,1 0 0,0 0 0,1 0 0,-1 0 0,1 0 0,2 8 0,-2-11 0,0-1 0,0 1 0,1 0 0,-1 0 0,0-1 0,1 1 0,-1-1 0,1 0 0,0 1 0,0-1 0,-1 0 0,1 0 0,0 0 0,0 0 0,0 0 0,0 0 0,0-1 0,0 1 0,0-1 0,0 1 0,0-1 0,1 0 0,-1 0 0,0 0 0,2 0 0,189-1 0,-66-3 0,-105 3-96,1-2 0,0 0 0,-1-2 0,32-10 0,-22 5-55,44-6-1,7 1 152,89-28 0,-30 6 0,-56 14-411,-2-4-1,97-43 0,-160 61-5761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54.96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54 24575,'1'-2'0,"0"1"0,0-1 0,-1 0 0,1 1 0,0-1 0,0 1 0,1-1 0,-1 1 0,0 0 0,0-1 0,1 1 0,-1 0 0,1 0 0,-1 0 0,1 0 0,-1 0 0,4-1 0,30-15 0,-17 13 1,0 1 0,0 1 0,0 0 0,0 1 0,0 1 0,0 1-1,0 1 1,0 0 0,26 7 0,-11-3-68,48 2 0,71 5-613,6 1 736,152 13-1163,-104-4 504,261 24-3426,-128-11 1533,-149-15 2322,81 7-344,49 4-700,-112-9 1132,656 58-599,-256-12 2551,-384-42-1663,115 24 961,-271-40-1070,-35-4 424,-1 2 0,0 1 1,38 18-1,31 10 1038,-90-35-1326,0 1-1,-1 1 1,1 0 0,-1 0-1,0 1 1,0 0 0,0 1 0,-1 0-1,0 0 1,-1 1 0,0 1-1,0-1 1,0 1 0,-1 0-1,-1 1 1,1 0 0,-1 0 0,-1 0-1,6 15 1,11 42-192,-2 1 1,17 113-1,-23-90-38,3 160 0,-15-220 0,10 60 0,1 19 0,-11 674-429,-5-385 274,3-360 155,-2 0 0,-12 64 0,1-39 195,3 0-1,-4 123 1,14-170-195,1 16 0,-1 1 0,-2 0 0,-1-1 0,-8 35 0,6-42 0,1-1 0,0 30 0,3-36 0,0 0 0,-1-1 0,-1 1 0,-1-1 0,-11 33 0,1-1 0,11-37 0,0-1 0,0-1 0,-8 18 0,10-26 0,-1 0 0,0-1 0,1 1 0,-1-1 0,0 1 0,0-1 0,0 1 0,0-1 0,-1 0 0,1 0 0,0 0 0,-1 0 0,0-1 0,1 1 0,-1-1 0,0 1 0,0-1 0,-3 1 0,-33 7 0,-1-1 0,1-2 0,-1-2 0,-61-1 0,66-1 0,-1 1 0,1 2 0,-40 11 0,-60 8 0,-133 21-422,143-20 288,-43-1 134,-88 20 0,64-12-641,46-9 209,47-1 432,-131 21 0,148-37-7,-108-5-1,87-3-1071,69 2-4389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2:55.3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43 24575,'55'21'0,"286"28"0,-265-40-240,1-4 0,122-7 0,-64-1 33,3734 3-7687,-3785-4 9057,-1-5 1,105-24-1,-160 28-618,-8 0 121,0-2 1,-1 0-1,0-1 1,0 0-1,19-13 1,-27 15-1268,4-2-6202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1T12:19:16.5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5:25.57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08.88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1 231 24575,'38'-2'0,"0"-1"0,0-2 0,0-2 0,57-18 0,-47 14 0,61-6 0,12-3 0,-56 4 0,-41 9 0,1 1 0,0 1 0,46-3 0,-35 5 0,58-10 0,-42 4 0,55-16 0,-81 17 0,1 2 0,1 0 0,46-3 0,-57 8-414,1-1 0,34-10 0,-51 12 291,17-4-6703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09.3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1123 24575,'6'-2'0,"0"0"0,-1 0 0,1 0 0,-1 0 0,1-1 0,-1 0 0,0 0 0,5-5 0,3 0 0,319-200 0,-263 166 0,165-94 0,195-99-635,-264 138 635,-118 69 0,13-9 0,110-48 0,-10 3 0,-7 2 0,-62 29-730,-75 44-6096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16.1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1 106 24575,'0'-1'0,"0"0"0,0 0 0,1 0 0,-1 0 0,1 0 0,-1 0 0,1 0 0,-1 0 0,1 1 0,0-1 0,-1 0 0,1 0 0,0 0 0,0 1 0,0-1 0,0 0 0,-1 1 0,1-1 0,0 1 0,0-1 0,0 1 0,0-1 0,0 1 0,0 0 0,0-1 0,0 1 0,2 0 0,37-6 0,-28 4 0,39-7 0,-20 3 0,-1 1 0,46-1 0,-49 4 0,52-9 0,15-1 0,45-1-295,35-2-117,667 16-1166,-653 13 1578,-17-1 0,-111-9-207,103 20 0,-6 1-38,-7 0 474,-103-16-96,1-1-1,74 3 1,-85-9 253,1 1 0,71 18 0,-72-13 0,0-1 1,74 4-1,97-12-1751,-185 1-5461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1.89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0 24575,'9'1'0,"0"0"0,0 0 0,0 1 0,0 0 0,0 0 0,0 1 0,0 0 0,0 1 0,11 6 0,9 8 0,35 27 0,-41-28 0,0-1 0,32 17 0,146 59 0,114 57 0,-291-136 0,-7-5 0,1 2 0,-2 0 0,20 15 0,-32-21 0,1 0 0,-2 0 0,1 0 0,0 0 0,-1 0 0,0 1 0,0 0 0,0-1 0,0 1 0,-1 0 0,0 1 0,0-1 0,0 0 0,-1 0 0,2 12 0,-1-8 0,-2 0 0,1 1 0,-1-1 0,-1 1 0,1-1 0,-2 0 0,1 0 0,-1 1 0,-1-1 0,0 0 0,0-1 0,0 1 0,-1 0 0,-1-1 0,1 0 0,-2 0 0,1 0 0,-1-1 0,0 0 0,0 0 0,-1 0 0,-13 10 0,-35 25 0,-1-3 0,-1-1 0,-2-4 0,-71 30 0,46-22 0,78-38 0,-1 0 0,0-1 0,0 1 0,-1-2 0,1 1 0,0-1 0,-1 0 0,0 0 0,1-1 0,-1 0 0,0-1 0,0 0 0,1 0 0,-1 0 0,0-1 0,0 0 0,1-1 0,-1 1 0,1-2 0,-1 1 0,1-1 0,0 0 0,0 0 0,0-1 0,0 0 0,-9-8 0,-55-33-1365,56 37-5461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2.5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195 253 24575,'-6'-2'0,"1"0"0,0-1 0,1 1 0,-1-1 0,0 0 0,1-1 0,0 1 0,-1-1 0,1 0 0,1 0 0,-7-8 0,-1 0 0,2 4 0,1-1 0,0 0 0,1-1 0,0 0 0,1 0 0,0-1 0,-8-18 0,-18-20 0,11 21 0,21 27 0,0 1 0,-1 0 0,1 0 0,-1-1 0,1 1 0,0 0 0,-1-1 0,1 1 0,0-1 0,0 1 0,-1 0 0,1-1 0,0 1 0,0-1 0,-1 1 0,1-1 0,0 1 0,0-1 0,0 1 0,0-1 0,0 1 0,0-1 0,0 1 0,0-1 0,0 1 0,0-1 0,0 1 0,0-1 0,0 1 0,0-1 0,0 1 0,1 0 0,-1-1 0,0 1 0,0-1 0,1 1 0,-1-1 0,0 1 0,0 0 0,1-1 0,-1 1 0,0-1 0,1 1 0,-1 0 0,1 0 0,-1-1 0,0 1 0,1 0 0,-1 0 0,1-1 0,-1 1 0,1 0 0,0 0 0,1 0 0,-1 0 0,1 0 0,-1 0 0,1 0 0,-1 0 0,1 1 0,-1-1 0,1 0 0,-1 1 0,1-1 0,-1 1 0,1 0 0,-1 0 0,0-1 0,1 1 0,1 2 0,1 1 0,-1 1 0,0-1 0,0 1 0,0 0 0,-1 0 0,1 0 0,-1 0 0,-1 0 0,1 0 0,0 1 0,-1-1 0,0 1 0,0 10 0,-2 83 0,-1-62 0,1 14 0,-2 0 0,-10 58 0,4-46 0,4 0 0,2 1 0,6 76 0,0-14 0,-3 755-628,1-855 480,2 0 1,0-1 0,1 1-1,16 47 1,-13-56-6679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43.0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24575,'887'0'0,"-917"11"-1365,14-5-5461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2.9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1364 0 24575,'-12'1'0,"0"-1"0,0 2 0,1-1 0,-1 2 0,0-1 0,1 2 0,-1 0 0,1 0 0,0 1 0,-17 9 0,-5 4 0,-48 21 0,3 3 0,2 4 0,-85 67 0,43-9-256,-108 123-1,183-174 240,2 1 0,3 2 0,3 2 0,2 1 0,-40 98 0,-31 163 17,89-249 0,2 1 0,-3 83 0,13-116 0,-18 246-205,13-211-99,4-1 0,6 88-1,2-114 184,2 0 1,2 0-1,2-1 0,24 68 0,-24-89 272,2-1 0,0 1-1,1-2 1,2 0 0,0-1 0,29 32 0,-31-39-32,1-1 0,1 0 0,1-1 0,0 0 1,0-1-1,1-1 0,1-1 0,0 0 0,25 9 0,149 38-29,-160-51-90,0-1 0,0-2 0,0-1 0,0-2 0,60-6 0,-71 3 0,-1-1 0,1 0 0,-1-1 0,0-1 0,-1-1 0,1-1 0,-1-1 0,33-20 0,-17 5 0,0-2 0,-2-1 0,37-40 0,-52 50-1365,-1 4-5461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3.37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423 1 24575,'-1'0'0,"0"0"0,0 1 0,0-1 0,0 0 0,0 1 0,0-1 0,0 1 0,0 0 0,0-1 0,0 1 0,0 0 0,1-1 0,-1 1 0,0 0 0,1 0 0,-1 0 0,0 0 0,1 0 0,-1-1 0,1 1 0,-1 0 0,1 0 0,0 0 0,-1 1 0,1-1 0,0 0 0,0 1 0,-6 38 0,5-28 0,-10 43 0,5-31 0,2 0 0,-3 41 0,7-15-14,1-19-11,-2 0 0,0 1 0,-3-2 0,0 1 0,-12 39 0,1-13-249,3 1 1,-9 93-1,17-108 274,1-5 0,-2-1 0,-14 58 0,-27 116 0,9-33 0,-46 198 0,67-310-53,-33 149-264,28-30 317,17-163-1,0 0 0,2 0-1,0 0 1,1 0 0,2 0 0,0 1-1,5 26 1,0-32-6825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3.8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 24575,'30'0'0,"12"-2"0,-1 3 0,1 1 0,-1 3 0,63 13 0,-56-7-80,1-3 1,-1-2-1,1-2 0,69-3 0,88 7-302,308 70-1116,-482-73 1491,114 21-355,257 80 1,-208-29 860,-166-63-2,0 1 0,-1 1 0,-1 2-1,37 30 1,-11-4-472,-32-28-24,-1 1-1,-1 0 0,0 2 0,-2 0 0,17 22 0,-16-15 0,-2 0 0,0 1 0,-2 1 0,0 0 0,-2 1 0,9 33 0,-6-11 0,-9-32 0,0 0 0,-2 1 0,0-1 0,3 37 0,-7-14 0,-3 178 0,-1-195 0,-1 0 0,-2 0 0,0-1 0,-17 36 0,9-19 0,-4 1 0,-2-1 0,-37 58 0,4-10 0,34-58 0,-1-2 0,-2 0 0,-1-1 0,-1-2 0,-32 27 0,-36 40 0,-115 102-1213,97-98 1180,43-40 33,-103 65 0,158-113 0,-13 6 0,-1-1 0,0-1 0,0-1 0,-1-2 0,-1-1 0,0-1 0,-39 5 0,-30 10 691,66-14-894,-1-2 1,0-1-1,-58 3 1,68-9-6624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4.47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1652 289 24575,'-4'-1'0,"1"0"0,0 0 0,0-1 0,-1 1 0,1-1 0,0 1 0,0-1 0,0 0 0,-4-4 0,-12-6 0,1 3 0,1 2 0,-2-1 0,1 2 0,-1 1 0,0 0 0,0 1 0,0 1 0,0 1 0,-22 1 0,-8 1 0,-148 7 0,172-3 0,0 0 0,1 1 0,-1 1 0,1 2 0,-42 18 0,-190 83 0,212-84 0,-67 51 0,19-12 0,57-40 0,1 1 0,2 1 0,0 2 0,2 1 0,1 2 0,1 0 0,2 2 0,1 1 0,2 1 0,-35 70 0,42-69 16,1 0 1,2 1-1,2 1 0,-13 73 0,15-37-518,-1 124-1,14-146 442,2-1 1,2 1-1,2-1 0,22 61 0,-5-14-1425,20 58 719,110 243 0,-132-350 686,2-1 0,2-1 0,2-2-1,2-1 1,2-1 0,46 43 0,-46-51 81,2 0 0,2-3 0,0-1 0,2-2 0,85 45 0,-72-53 211,1-2 0,1-2 0,96 14 0,-133-27-159,12 2 210,0-2-1,1-1 0,-1-2 1,1-1-1,0-1 0,43-7 0,-60 3-140,1 1 0,-2-2-1,1 0 1,-1 0 0,1-2 0,-2 1-1,21-16 1,82-77 988,-104 90-1093,6-9-66,0 0 0,-1-1 0,-2 0 0,0-2 0,23-42 0,43-124-439,-33 72 361,-28 63 128,-3-2 0,-2 0 0,9-60 0,-4 16 0,-9 29 0,-3 0 0,-4 0 0,-7-123 0,0 47 0,3 122-11,1-17-99,-1-1-1,-3 1 0,-1 0 1,-15-64-1,-2 30 111,-3 1 0,-3 2 0,-40-74 0,-140-179 0,-57 3 0,263 321 0,0 0 0,-118-127 448,98 107-337,-2 1 0,-1 1-1,-46-28 1,22 28-984,25 13-5855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5.30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93 374 24575,'-9'0'0,"1"0"0,0 0 0,0 0 0,-1 1 0,1 0 0,-12 3 0,19-3 0,0-1 0,-1 0 0,1 1 0,0 0 0,0-1 0,0 1 0,0 0 0,-1-1 0,1 1 0,0 0 0,0 0 0,0 0 0,1 0 0,-1 0 0,0 0 0,0 0 0,0 1 0,1-1 0,-1 0 0,1 0 0,-1 0 0,1 1 0,-1-1 0,1 0 0,0 1 0,0-1 0,-1 0 0,1 1 0,0-1 0,0 0 0,0 1 0,1-1 0,-1 0 0,0 1 0,0-1 0,1 0 0,-1 1 0,1-1 0,-1 0 0,2 2 0,11 24 0,1 0 0,1-1 0,1-1 0,1 0 0,2-1 0,39 39 0,-24-26 0,35 50 0,-31-34-49,3-1 1,66 63-1,107 79-358,-104-108-838,198 117-1,-215-146 1022,209 106-1607,-178-101 1362,23 9-107,2-7 0,3-7 0,164 39 0,-157-58 105,305 34 0,-318-64 411,155-12 1,-265 3 199,-1-2-1,1-2 1,-1-1 0,0-2 0,-1-1 0,0-2 0,0-1-1,34-18 1,-24 7 274,-4 1 1700,46-30 1,-73 43-1736,-1-1 0,0 0 0,-1-1 0,0 0 0,-1-1 0,0 0 0,12-19 0,-15 22-379,0 0 0,1 0 0,0 0 0,0 1 0,1 0 0,12-8 0,-14 11 0,1-1 0,-1 1 0,0-1 0,-1-1 0,0 1 0,0-1 0,0 0 0,-1-1 0,0 1 0,0-1 0,4-10 0,78-242 0,-29 97-135,-23 59-73,63-129 0,-79 191 208,16-51 0,3-8 0,47-134 0,-76 208 0,2-4 69,-2-1 0,-1 0 0,-2-1 0,-1 0 0,-2 0 0,-1 0-1,-3-52 1,1 81-69,-1 0 0,0 0 0,1 0 0,-1 1 0,-1-1 0,1 0 0,0 1 0,-1-1 0,0 1 0,0 0 0,0-1 0,0 1 0,-1 0 0,1 0 0,-1 0 0,1 1 0,-1-1 0,0 0 0,0 1 0,0 0 0,-1 0 0,1 0 0,-5-2 0,-6-1 0,-1 0 0,0 1 0,0 0 0,-26-2 0,-16-3 0,-10-3 0,0 4 0,-1 2 0,0 3 0,-75 7 0,6-1 0,95-3 0,20-2 0,-1 2 0,1 0 0,-1 1 0,1 2 0,-1 0 0,1 2 0,0 0 0,-37 14 0,9 3 0,40-19 0,-1 1 0,0 0 0,1 1 0,0 0 0,0 0 0,1 1 0,0 1 0,0 0 0,0 0 0,1 1 0,0-1 0,0 2 0,-11 16 0,14-18 0,2-4 0,1 1 0,-1 0 0,1 0 0,0 1 0,0-1 0,0 0 0,0 1 0,-1 6 0,4-8 0,-1-1 0,0 1 0,1-1 0,-1 1 0,1-1 0,0 0 0,-1 1 0,1-1 0,1 0 0,-1 1 0,0-1 0,0 0 0,1 0 0,-1 0 0,1 0 0,0 0 0,0-1 0,3 4 0,10 8-1365,0-2-5461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5.6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24575,'1'4'0,"1"1"0,-1 0 0,1-1 0,0 1 0,0-1 0,0 0 0,1 0 0,4 7 0,5 10 0,8 16 0,29 42 0,13 25 0,-37-54 0,2-2 0,2-1 0,54 67 0,-54-80 0,14 19 0,2-1 0,2-2 0,2-3 0,76 56 0,-110-93 0,1 0 0,0-2 0,29 12 0,-39-18 0,1 0 0,-1 0 0,0 0 0,0-1 0,1 0 0,-1 0 0,1 0 0,-1-1 0,1 0 0,-1 0 0,1-1 0,-1 0 0,12-3 0,-16 3-85,0 0 0,0 0-1,-1 0 1,1 0 0,0-1-1,0 1 1,-1 0 0,1-1-1,-1 0 1,1 1 0,-1-1-1,0 0 1,1 0 0,-1 1-1,1-4 1,4-12-6741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46.60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1118 239 24575,'-55'-20'0,"36"17"0,-1 1 0,1 0 0,-1 1 0,0 1 0,1 1 0,-1 1 0,1 0 0,-1 2 0,1 0 0,0 1 0,1 1 0,-1 1 0,-17 9 0,-63 23 0,70-30 0,2 2 0,-41 21 0,-20 19-53,-10 4-191,-163 123-1,245-165 313,1 0 0,1 1-1,-17 21 1,28-31-54,0-1-1,0 1 1,1 0-1,-1 0 1,1 1 0,0-1-1,0 0 1,0 1-1,0-1 1,1 1-1,0 0 1,0 0-1,0-1 1,0 1-1,1 0 1,0 0 0,0 0-1,0 0 1,2 6-1,-1-8-13,1 0 0,0 0 0,0 0 0,0 0 0,0-1 0,0 1 0,0-1 0,1 1 0,-1-1 0,1 0 0,0 0 0,-1 0 0,1 0 0,0-1 0,0 1 0,6 1 0,62 20 0,-44-15 0,3 0 0,-1-2 0,50 5 0,-3-1 0,-29-4-71,1-2 1,0-2-1,0-3 0,0-1 0,0-3 0,0-2 1,-1-1-1,86-29 0,-101 29 71,0 2 0,39-3 0,-35 5 0,53-12 0,19-16 0,109-48 0,-137 51 0,-53 20 0,-1-1 0,-1 0 0,1-2 0,40-26 0,-65 37 4,1 0-1,-1 1 1,0-1 0,0 0 0,0 1-1,0-1 1,0 0 0,1 0-1,-1 0 1,-1 0 0,1 0 0,0 0-1,0 0 1,0-1 0,-1 1 0,1 0-1,0 0 1,-1-1 0,1 1 0,-1 0-1,0-1 1,1 1 0,-1 0-1,0-3 1,0 3 7,-1 0-1,0-1 0,0 1 1,0 0-1,0 1 1,0-1-1,0 0 1,0 0-1,-1 0 0,1 1 1,0-1-1,0 0 1,-1 1-1,1-1 1,0 1-1,-1-1 0,1 1 1,0 0-1,-3 0 1,-13-3 100,-1 1 0,-29 2 0,44 0-109,-19 1-2,1 2 0,-1 0 0,0 1 0,-30 11 0,-4 0 0,-190 30-641,-204 81 641,360-97-170,-247 70-1129,303-89 1391,-64 29 1,79-31 216,14-6-167,-1 0 0,1 0 0,0 1 0,0 0 0,0 0 0,0 0 0,1 1 0,-1-1 0,1 1 0,-6 6 0,11-10-140,-1 1-1,0 0 1,0-1-1,0 1 1,1-1 0,-1 1-1,0-1 1,1 1-1,-1-1 1,0 1 0,1-1-1,-1 1 1,1-1-1,-1 1 1,0-1 0,1 1-1,-1-1 1,1 0-1,0 1 1,-1-1 0,1 0-1,-1 0 1,1 1-1,-1-1 1,1 0 0,0 0-1,-1 0 1,1 0-1,-1 0 1,1 0 0,0 0-1,-1 0 1,1 0-1,0 0 1,-1 0 0,2 0-1,28 2-8,-28-2 9,76-2-386,1-2 0,0-4-1,80-19 1,225-77-781,411-191-849,-668 244 1956,22-2 58,78-34 0,-158 54 3,229-114-947,-285 140 864,-5 2 171,1 1 1,-1-1-1,0 0 1,0-1-1,-1 0 1,7-7-1,-13 12-32,0 0 0,0 0 0,-1 0-1,1 0 1,0 0 0,-1 0 0,1 0 0,-1 0-1,1 0 1,-1-1 0,1 1 0,-1 0 0,0 0 0,0-1-1,0 1 1,0 0 0,0 0 0,0-1 0,0 1-1,0-2 1,-1 0 70,0 1 1,-1 0-1,1 0 0,0 0 1,-1 0-1,1 0 0,-1 0 1,1 1-1,-1-1 0,0 0 1,0 1-1,0 0 0,0-1 0,0 1 1,-3-1-1,-13-6 36,-1 1 0,0 0 1,0 2-1,0 0 0,-1 2 0,-39-3 0,18 1-62,-30-5-137,-14-2-106,-109-1 0,-26 11-206,-275 6-830,444 1 1192,-73 16-1,79-11-67,-1-3-1,-56 3 0,-147 8-583,143-10 494,-196-11 1,280 1-16,0-2-1,0 0 1,0-2 0,-30-11 0,30 9-3774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52.91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24575,'2274'0'-1464,"-2221"3"1464,1 2 0,61 14 0,-60-8 0,103 5 0,-126-14 0,0 2 0,-1 1 0,35 10 0,-32-6 0,0-2 0,47 3 0,-40-6 19,-1 1 0,40 12 1,-43-8 237,0-2 1,63 4-1,-78-9-27,0 0-1,25 7 1,-24-4-257,45 3-1,-32-5 28,0 2 0,57 14 0,-60-11 0,1-1 0,-1-2 0,42 1 0,68 7 0,-96-7 0,52 1 0,-89-7 0,22-1 0,-1 2 0,1 1 0,57 11 0,-45-5-1365,-24-6-5461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3:53.75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6965 866 24575,'-2'-7'0,"-1"0"0,0-1 0,0 2 0,0-1 0,-1 0 0,0 1 0,-7-9 0,9 12 0,-24-34 0,-2 2 0,-2 1 0,-1 2 0,-49-41 0,56 56 0,0 2 0,-1 0 0,0 2 0,-1 1 0,0 1 0,-40-10 0,-144-33 0,128 41 0,62 11 0,0-1 0,1-1 0,-1 0 0,1-2 0,-21-8 0,16 5 0,0 0 0,0 2 0,-1 1 0,0 1 0,0 0 0,-49 0 0,-88-20-227,115 16 18,0 1 0,-52 0 0,48 4 209,1-1 0,-77-19 0,91 17 0,-64-10 0,-150-5 0,206 17 0,-74-17 0,-18-3 0,-95-1 0,32-1 27,23 2-163,-1 2-458,92 10 1032,-142-3 0,175 14-438,-62-9 0,-50-3 0,-159 36 68,192-13-93,80-7 23,-53 8 1,-103 17 1,3-1 0,153-21 0,-183 17-156,-120 40 935,329-58-776,0 1-1,0 2 0,0 0 0,1 1 1,0 2-1,0 0 0,-35 23 0,-44 21-2,60-21 0,1 2 0,2 1 0,1 2 0,2 2 0,-51 73 0,-6 26 0,-43 60 0,59-89 0,-68 84 0,88-128 0,4 3 0,2 1 0,3 3 0,4 2 0,-43 98 0,67-123 0,1 2 0,4 0 0,-16 79 0,30-114 0,1 0 0,1 0 0,0 0 0,1-1 0,1 1 0,1 0 0,0-1 0,2 1 0,-1-1 0,2 0 0,0-1 0,1 1 0,0-1 0,11 14 0,11 16 0,2-1 0,2-2 0,43 41 0,-17-27-177,2-3-1,102 68 1,-50-39 53,-51-38-408,2-3-1,81 38 0,144 52-1064,-21-30 74,3-11 0,414 80 0,-13-80 1523,-435-66 0,-6-8-983,288-16 0,-321-15 940,-1-9 1,254-62 0,-275 37 429,185-76 0,-243 77-404,-1-6 1,121-75-1,-152 76 580,-2-4 0,-2-4 0,-3-3 0,138-148 0,-194 184-382,-1-2 1,-1 0-1,-2-1 0,-1-2 0,-2 1 0,-1-2 1,18-57-1,-27 59-133,-2-1 0,0-1 1,-2 1-1,-2 0 0,-7-64 1,1 70 315,0 0 0,-2 0 1,0 0-1,-2 1 0,-1 1 1,-21-36-1,9 16-629,-1-1 305,-3 2 0,-49-65-1,-76-73 98,136 163-135,-82-81-348,-4 3-1,-132-94 1,185 152 317,-77-55-1289,-177-101 0,126 95 1036,-4 9-1,-3 7 0,-218-66 0,-17 35 283,-145 23-80,520 88 80,-285-20 0,214 25 548,82-1-1681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1.32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24575,'43'-1'0,"0"2"0,0 2 0,0 2 0,57 14 0,-96-18 0,33 10 0,0-2 0,0-2 0,72 6 0,-72-11 0,59 12 0,-57-7 0,53 3 0,106-11-1365,-170 1-5461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35.81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0 304 24575,'9'0'0,"-1"-1"0,0-1 0,0 0 0,13-4 0,28-6 0,120-14 24,-115 15-204,0 2 0,77-1 0,121-5-851,-127 4 738,3 0-201,99-4-677,220-11-2408,30-1 3268,-461 27 293,459-14-637,-143 6 840,-81 5-64,38-24 1008,-250 21-347,56-14 0,-64 12 69,1 1 0,0 2 0,34-2 1,-54 7-811,-1-1 0,0 0 1,0-1-1,12-4 1,-6 1-6776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2.4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1 926 24575,'3'1'0,"1"1"0,0-1 0,0 0 0,-1 1 0,1 0 0,-1 0 0,1 0 0,-1 0 0,0 0 0,0 1 0,5 5 0,24 14 0,64 17-289,109 28 0,-153-54 174,0-2-1,0-2 1,1-3-1,56 0 1,682-8-1272,-703-3 1236,142-24 0,-142 14 163,143-4 1,-196 17-121,-1-2-1,0-1 1,60-17 0,-59 12 8,1 2-1,-1 1 0,47-2 0,-42 7 173,-1-2 0,1-2 0,-1-2 0,-1-1 0,0-2-1,58-25 1,-13-3 180,134-83-1,-185 99-251,-1-2 0,-2 0 0,29-32 0,-3 4 0,150-155 1619,-111 110-750,57-53-708,-137 140-161,1 0 0,0 2 0,0-1 0,0 2 0,1 0 0,1 1 0,-1 1 0,29-8 0,-18 6 0,-3-4 0,-37 6 0,-46 4 0,53 2 0,-51 4 0,0 2 0,-105 26 0,82-13 0,-92 34 0,99-29-1365,54-15-5461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2.92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24575,'7'0'0,"1"0"0,-1 0 0,1 1 0,-1 1 0,1-1 0,-1 1 0,0 0 0,0 1 0,0-1 0,0 2 0,0-1 0,0 1 0,-1 0 0,0 0 0,0 0 0,10 10 0,-2 2 0,-1 1 0,-1 0 0,0 0 0,17 36 0,117 252 0,-136-285-1365,1-3-5461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3.7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1655 24575,'8'0'0,"0"1"0,0 1 0,-1-1 0,1 1 0,0 1 0,-1-1 0,1 1 0,-1 1 0,9 4 0,65 45 0,-44-27 0,-16-11 0,1-2 0,1-1 0,0 0 0,0-2 0,1-1 0,33 9 0,-22-8-185,40 18 0,20 7-110,478 100-889,-550-130 1179,184 30-1235,244 11 1,36-39 1239,-313-8 0,-108-2 0,-1-2 0,74-15 0,126-39 0,-166 34 0,18-8-70,-3-5 0,-1-6 1,177-94-1,-202 88-535,-2-3 0,114-94 0,-178 127 704,-2 0-1,0-2 1,23-34-1,5-4 37,-33 40-135,-1-1 0,-1 0 0,19-42 0,-20 37 0,-6 13 171,-1 0 1,-1-1-1,0 0 0,-1 0 1,0-1-1,-1 1 1,0-16-1,-4-107 2063,-1 57-1655,3-481 1135,1 538-1714,1 1 0,2-1 0,7-24 0,-7 33 0,-1 0 0,1 0 0,-2 0 0,0-1 0,-1 1 0,0 0 0,-2-1 0,1 1 0,-2-1 0,-2-15 0,4 30 0,0-1 0,0 1 0,0-1 0,-1 1 0,1-1 0,0 1 0,0 0 0,0-1 0,0 1 0,0-1 0,-1 1 0,1-1 0,0 1 0,0 0 0,0-1 0,-1 1 0,1-1 0,0 1 0,-1 0 0,1-1 0,0 1 0,-1 0 0,1 0 0,-1-1 0,1 1 0,0 0 0,-1 0 0,1-1 0,-1 1 0,1 0 0,-1 0 0,1 0 0,0 0 0,-1 0 0,1 0 0,-1 0 0,1 0 0,-1 0 0,1 0 0,-1 0 0,1 0 0,-1 0 0,1 0 0,-1 0 0,1 0 0,0 1 0,-1-1 0,1 0 0,-1 0 0,1 0 0,-1 1 0,1-1 0,0 0 0,-1 1 0,1-1 0,0 0 0,-1 1 0,1-1 0,0 0 0,0 1 0,-1-1 0,1 1 0,0-1 0,0 0 0,0 1 0,-1 0 0,-23 41 0,15-25 0,-26 33 0,-2-2 0,-75 74 0,-28 0 0,98-88 0,-134 91 0,2-3 0,145-99 0,-28 22 0,53-42 0,1 1 0,-1 0 0,1 0 0,-1 0 0,1 0 0,0 0 0,1 1 0,-1 0 0,1-1 0,-3 8 0,6-1-1365,6-4-5461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3.9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2 24575,'15'-1'0,"0"0"0,0 2 0,0 0 0,0 0 0,0 1 0,0 1 0,-1 1 0,1 0 0,-1 1 0,0 0 0,16 10 0,46 26 0,140 85 0,-84-30 73,46 31-1511,-152-112-5388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4.37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 24575,'17'-2'0,"-16"2"0,1-1 0,-1 1 0,0 0 0,0 0 0,0 0 0,1 0 0,-1 0 0,0 0 0,0 0 0,0 0 0,0 0 0,1 0 0,-1 1 0,0-1 0,0 0 0,0 1 0,0-1 0,0 1 0,0-1 0,0 1 0,0 0 0,0-1 0,0 1 0,0 0 0,0 0 0,0 0 0,0 0 0,-1 0 0,1 0 0,0 0 0,-1 0 0,1 0 0,-1 0 0,1 0 0,0 1 0,18 35 0,-2 1 0,-1 0 0,-2 1 0,-1 1 0,8 50 0,11 142 0,-16-87 0,1 7 0,-1-35 0,-10-69 0,20 84 0,-19-107-111,-4-12-68,1 0 0,0-1 0,0 1 0,1-1-1,1-1 1,8 15 0,3-5-6647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4.66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24575,'1'7'0,"0"0"0,0 0 0,1 1 0,0-1 0,4 11 0,7 23 0,15 195 0,-12-91 0,1 7 0,16 26 0,-27-148 0,-2 1 0,0 55 0,-4-54 0,2 1 0,7 39 0,32 106 0,-34-141 0,-2 1 0,-2-1 0,-1 1 0,-5 54 0,1-17 0,2-73-54,0 4-133,0 1-1,0-1 1,-1 0 0,1 0 0,-2 1-1,-1 6 1,-4 1-6639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5.07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1 301 24575,'65'-4'0,"1"-2"0,-1-3 0,-1-3 0,0-3 0,75-27 0,-42 5 0,110-58 0,-93 39 0,-102 51 8,1 1-1,-1 0 1,1 1 0,0 0-1,0 1 1,19-1-1,82 3-317,-62 2-798,-23-2-5718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5.70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452 1 24575,'-7'1'0,"0"0"0,0 0 0,0 1 0,0 0 0,1 0 0,-1 1 0,0 0 0,1 0 0,0 0 0,0 1 0,0 0 0,0 0 0,-7 7 0,-12 11 0,-34 40 0,37-37 0,-28 25 0,31-32 0,0 0 0,2 2 0,0 0 0,1 1 0,-25 43 0,19-23 0,14-26 0,0 0 0,1 0 0,0 1 0,-7 28 0,13-41 0,1 1 0,-1 0 0,1 0 0,0-1 0,0 1 0,0 0 0,1 0 0,-1 0 0,1-1 0,0 1 0,0 0 0,0-1 0,1 1 0,-1-1 0,1 1 0,0-1 0,0 0 0,0 0 0,0 0 0,0 0 0,1 0 0,-1 0 0,1-1 0,0 1 0,0-1 0,0 0 0,0 1 0,1-2 0,-1 1 0,0 0 0,6 2 0,-1-2 0,0 1 0,0-1 0,0 0 0,0 0 0,0-1 0,0 0 0,0 0 0,0-1 0,1 0 0,-1-1 0,0 0 0,0 0 0,13-4 0,-9 1 0,0-2 0,0 1 0,-1-2 0,0 1 0,0-1 0,0-1 0,-1 0 0,0-1 0,-1 0 0,0 0 0,0-1 0,-1 0 0,0-1 0,-1 0 0,0 0 0,7-15 0,-1-3 0,-2-1 0,0 0 0,-2 0 0,-1-1 0,5-47 0,-2 30 0,-8 41 0,-1-1 0,0 1 0,0-1 0,-1 0 0,0 1 0,0-1 0,-1 0 0,-1-13 0,1 21 0,0 0 0,0-1 0,1 1 0,-1 0 0,0 0 0,0-1 0,0 1 0,0 0 0,0 0 0,0-1 0,0 1 0,0 0 0,0-1 0,0 1 0,0 0 0,0 0 0,0-1 0,0 1 0,0 0 0,0 0 0,0-1 0,-1 1 0,1 0 0,0 0 0,0 0 0,0-1 0,0 1 0,0 0 0,-1 0 0,1 0 0,0-1 0,0 1 0,0 0 0,-1 0 0,1 0 0,0 0 0,0-1 0,0 1 0,-1 0 0,1 0 0,0 0 0,0 0 0,-1 0 0,1 0 0,0 0 0,0 0 0,-1 0 0,1 0 0,0 0 0,-1 0 0,1 0 0,0 0 0,-1 0 0,-6 18 0,-2 27 0,10-21 0,0-1 0,1 0 0,1 1 0,8 27 0,2 13 0,1 9 0,-7-40 0,6 59 0,-10-59 0,10 43 0,-7-46 0,5 61 0,-9-55-151,1 1-1,2-1 0,1 0 0,2-1 1,1 0-1,2 0 0,1-1 1,24 45-1,-22-52-6674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6.02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0 531 24575,'7'1'0,"0"0"0,-1 0 0,1 0 0,-1 1 0,1 0 0,-1 0 0,0 1 0,1-1 0,-2 2 0,1-1 0,0 0 0,0 1 0,-1 0 0,0 1 0,0-1 0,0 1 0,0 0 0,-1 0 0,0 0 0,7 12 0,5 9 0,-2 1 0,0 1 0,11 36 0,-19-50 0,60 204 0,-52-160 0,2-1 0,3-1 0,37 76 0,-55-129 0,0 0 0,1 0 0,-1 0 0,1 0 0,0 0 0,0-1 0,0 1 0,0-1 0,0 1 0,1-1 0,-1 0 0,1 0 0,0 0 0,-1 0 0,1 0 0,0-1 0,0 1 0,0-1 0,0 0 0,6 2 0,-6-3 0,0-1 0,1 1 0,-1-1 0,0 0 0,1 0 0,-1 0 0,0 0 0,0 0 0,0-1 0,0 0 0,0 1 0,0-1 0,-1 0 0,1-1 0,0 1 0,-1 0 0,0-1 0,1 1 0,2-6 0,21-27 0,-1-1 0,-2-1 0,28-65 0,1 1 0,52-104-1031,-88 162 774,-11 29 254,0 1 0,1-1-1,7-12 1,74-140 3,-57 98 0,-20 43 0,1 1 0,20-33 0,-12 25 336,-3-1 0,0 0 0,20-67 0,-4 10-379,-23 65-1322,-2 2-5461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6.37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489 860 24575,'71'2'0,"-28"0"0,74-7 0,-106 4 0,1-1 0,0 0 0,0-1 0,-1 0 0,0-1 0,1-1 0,-1 0 0,-1 0 0,1-1 0,17-13 0,-6 2 0,-1-1 0,-1-1 0,26-31 0,-40 42 0,0-1 0,-1 0 0,1 0 0,-2 0 0,1 0 0,-1-1 0,-1 0 0,0 1 0,0-1 0,-1-1 0,0 1 0,0-15 0,1-59 0,-11-96 0,6 169 0,0 0 0,-1-1 0,0 1 0,-1 0 0,0 1 0,-1-1 0,-1 1 0,1 0 0,-12-15 0,-4-2 0,-46-48 0,58 68 0,1 1 0,-1-1 0,0 1 0,0 1 0,-1 0 0,0 0 0,0 1 0,0 0 0,0 1 0,-16-4 0,-2 2 0,1 1 0,-54-1 0,65 6 0,0 0 0,0 2 0,0 0 0,0 0 0,0 2 0,1 0 0,0 1 0,0 0 0,0 1 0,1 1 0,0 0 0,1 1 0,-19 16 0,-15 15 0,3 2 0,-47 56 0,84-89 0,-7 7 0,1 1 0,1 0 0,1 1 0,0 0 0,-11 29 0,-29 104 0,35-94-356,-11 85 0,16-76 356,6-44 0,1 1 0,1 0 0,2 0 0,0 0 0,1 0 0,5 37 0,2-21 0,1-1 0,3-1 0,18 48 0,-16-55 0,1 0 0,2-1 0,0-1 0,2-1 0,28 34 0,-22-30 223,-1 1 0,28 54 0,-36-60-180,-13-24-37,-1 0 0,0 0-1,1 0 1,-1 1 0,0-1-1,0 0 1,0 1 0,-1-1 0,1 1-1,-1-1 1,1 1 0,-1-1-1,0 1 1,0-1 0,0 1-1,0-1 1,0 1 0,-1-1 0,1 1-1,-2 4 1,0-5-80,1 0-1,-1 0 1,0 0 0,0-1 0,1 1-1,-1 0 1,-1-1 0,1 1 0,0-1-1,0 1 1,0-1 0,-1 0 0,1 0-1,-1 0 1,1-1 0,-1 1 0,1 0-1,-1-1 1,-4 1 0,-25 2-6752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37.50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1 342 24575,'55'-19'0,"222"-51"0,95 7-928,-145 25-2040,76-7 2887,-6 14-1595,262-18-286,-371 40 1589,331-8-322,2494 18 4301,-2988-1-6720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51:17.9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399 234 24575,'-4'0'0,"0"0"0,0 0 0,0-1 0,0 0 0,0 1 0,0-1 0,0-1 0,1 1 0,-1 0 0,0-1 0,1 0 0,-1 0 0,1 0 0,-5-3 0,8 4 0,0 1 0,0 0 0,0-1 0,0 1 0,0 0 0,-1-1 0,1 1 0,0 0 0,0-1 0,0 1 0,1 0 0,-1-1 0,0 1 0,0 0 0,0 0 0,0-1 0,0 1 0,0 0 0,0-1 0,0 1 0,1 0 0,-1 0 0,0-1 0,0 1 0,0 0 0,1 0 0,-1-1 0,0 1 0,0 0 0,1 0 0,-1 0 0,0-1 0,0 1 0,1 0 0,-1 0 0,0 0 0,1 0 0,-1 0 0,0 0 0,1 0 0,-1 0 0,0 0 0,0 0 0,1 0 0,-1 0 0,0 0 0,1 0 0,-1 0 0,0 0 0,1 0 0,19-3 0,155 2 0,-129 3 0,-1-1 0,0-3 0,75-11 0,-77 5 0,1 3 0,75 1 0,3-1 0,-97 2 0,46-13 0,-31 6 0,-39 10 0,1 0 0,0-1 0,-1 1 0,1 0 0,-1-1 0,1 1 0,0-1 0,-1 1 0,1-1 0,-1 1 0,1-1 0,-1 0 0,0 0 0,1 0 0,-1 0 0,0 0 0,0 0 0,1 0 0,-1-1 0,0 1 0,0 0 0,0-1 0,0 1 0,-1 0 0,1-1 0,0 1 0,-1-1 0,1 1 0,0-4 0,-2 4 0,1-1 0,-1 0 0,0 0 0,0 0 0,0 1 0,0-1 0,0 1 0,0-1 0,0 1 0,-1-1 0,1 1 0,-1 0 0,1-1 0,-1 1 0,1 0 0,-1 0 0,0 0 0,1 0 0,-1 1 0,0-1 0,0 0 0,0 1 0,0-1 0,1 1 0,-5-1 0,-30-5 0,-1 2 0,0 1 0,0 2 0,-57 5 0,1-1 0,-31-5 11,-114 5-640,136 13 629,67-9 0,-59 4 0,59-9 0,-50 11 0,-26 3 0,110-16 0,-7 0 10,-1 0 0,1 0 1,0 1-1,-1 1 0,1-1 1,0 1-1,-1 1 0,1 0 1,-14 7-1,21-10 2,1 1 1,0-1-1,0 1 1,-1-1-1,1 1 1,0-1-1,0 1 0,0 0 1,0-1-1,0 1 1,0-1-1,0 1 1,0 0-1,0-1 1,0 1-1,0-1 1,0 1-1,0-1 0,1 1 1,-1-1-1,0 1 1,0 0-1,1-1 1,-1 1-1,0-1 1,1 1-1,-1-1 0,0 0 1,1 1-1,-1-1 1,1 1-1,-1-1 1,1 0-1,-1 1 1,1-1-1,-1 0 0,1 1 1,-1-1-1,1 0 1,-1 0-1,1 0 1,-1 0-1,1 1 1,1-1-1,25 12-57,9-5 45,-1-1 0,1-2 0,0-2 0,1-1 0,49-5 0,9 0 0,-92 4 0,65 1 0,0-4 0,89-14 0,-118 11 0,0 3 0,44 0 0,19 0 0,34-25 0,-41 10 0,-66 12 0,1 0 0,43-1 0,12 7 0,-159-1 0,-1 4 0,-95 15 0,101-7-119,38-7 13,0 2-1,1 0 1,-35 13 0,-144 48 106,89-31 203,92-29-118,-1 1 0,1 1 1,-51 24-1,151-13-85,-20-10 0,1-3 0,0-2 0,0-2 0,0-3 0,71-8 0,-102 5 0,0-2 0,0 0 0,37-14 0,19-6 0,-23 13-139,0-3 1,-1-2-1,86-40 0,-108 42 254,57-19 1,-62 26-35,-1-2 0,0 0 0,44-27 0,-69 37-81,1-1 0,0 0 0,-1 0 0,1 0 0,0 0 0,-1 0 0,1-1 0,-1 1 0,0 0 0,1-1 0,-1 1 0,0-1 0,0 1 0,0-1 0,0 0 0,0 1 0,0-1 0,-1 0 0,1 0 0,0-2 0,-1 3 0,-1 0 0,1 0 0,-1 0 0,1 0 0,-1 0 0,0 0 0,1 0 0,-1 0 0,0 0 0,0 0 0,1 1 0,-1-1 0,0 0 0,0 0 0,0 1 0,0-1 0,0 1 0,0-1 0,0 1 0,0-1 0,0 1 0,-1 0 0,0-1 0,-12-2 0,1 0 0,-1 1 0,1 1 0,-16 0 0,-15 0 0,-186 6 0,194 0 0,0 2 0,-50 17 0,-18 4 0,82-24 0,1 2 0,1 0 0,-1 2 0,1 0 0,-36 21 0,55-25 0,9-2 0,12 0 0,31-1-107,0-1 0,0-3 0,0-2 0,-1-2 0,62-17 0,81-23 107,-24 8 0,-165 38 0,11-3 0,1-1 0,-1 0 0,21-11 0,-36 16 1,0 0 1,0 0-1,0 0 1,1 0-1,-1 0 1,0 0-1,0 0 1,0 0-1,1 0 1,-1 0-1,0 0 1,0-1-1,0 1 1,0 0-1,1 0 1,-1 0-1,0 0 1,0 0-1,0 0 1,0-1-1,1 1 1,-1 0-1,0 0 1,0 0-1,0 0 1,0-1-1,0 1 1,0 0-1,0 0 1,0 0-1,0-1 1,0 1-1,1 0 1,-1 0-1,0 0 1,0-1-1,0 1 1,0 0-1,0 0 1,-1 0-1,1-1 1,0 1-1,0 0 1,0 0-1,0 0 1,0-1-1,0 1 1,0 0 0,0 0-1,-1-1 1,-13-3 300,-20 1-39,-6 6-357,0 1 0,1 2 0,0 1 0,-69 24 0,-7 0-43,26-8-508,-111 44 0,89-19 647,53-22-60,-79 24 1,95-35 57,1 1 0,-64 37 0,38-19 0,62-31 10,-1 0 1,0 1 0,1-1-1,0 1 1,0 0 0,0 1-1,-4 4 1,9-8 19,-1 0-1,0-1 1,1 1 0,-1 0 0,0 0 0,1 0 0,-1 0-1,1-1 1,-1 1 0,1 0 0,0 0 0,-1 0-1,1 0 1,0 0 0,0 0 0,0 0 0,-1 0-1,1 0 1,0 0 0,1 0 0,-1 0 0,0 0 0,0 0-1,0 0 1,0 0 0,1 0 0,-1 0 0,0 0-1,1 0 1,-1 0 0,1 0 0,-1 0 0,1-1-1,0 1 1,-1 0 0,1 0 0,0 0 0,-1-1 0,1 1-1,0-1 1,0 1 0,0 0 0,0-1 0,-1 1-1,1-1 1,0 0 0,0 1 0,0-1 0,0 0 0,0 1-1,0-1 1,2 0 0,9 4 11,1-1 0,-1-1 1,1 0-1,0 0 0,0-2 1,0 1-1,0-2 0,-1 1 0,1-2 1,0 0-1,15-4 0,-9 1-257,1-1-1,-1-1 1,0-1-1,-1 0 1,0-2-1,24-15 1,-25 14-6610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1T11:39:05.49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58 24575,'0'-3'0,"0"-6"0,0-4 0,0-3 0,0 0-8191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1T11:39:06.41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 24575,'145'-3'0,"155"7"0,-263 0 46,41 12 0,-49-9-532,1-1 1,50 3-1,-62-9-6340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41.2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2 24575,'43'-1'0,"25"0"0,-1 3 0,111 17 0,47 20 0,-144-32 6,31 6-121,-59-5-68,89 1-1,-83-7 95,62 11 1,-40 2 88,-8-1 0,1-3 0,94 2 0,-97-12-686,115 15 1,-49 5-318,234 4 0,901-27 925,-1237 1 211,0-3-1,35-7 1,-34 4-49,66-3 0,-61 8 62,73-14 0,-44 4 1209,7-2-133,-44 6-1568,49-3 0,-54 10-6480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3.72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21774,'4019'1222'0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49.6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58 1 24575,'0'6'0,"0"6"0,0 8 0,-6 0 0,-1 2 0,0 3 0,2 2 0,1 2 0,1 3 0,2-1 0,-5-4 0,-1-1 0,1 0 0,0-5-8191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0.3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24575,'2'38'0,"2"0"0,11 49 0,-4-26 0,-6-38 0,1 0 0,17 40 0,6 24 0,0 1 98,-20-63-830,13 52 1,-18-50-6095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0.90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178 0 24575,'-3'0'0,"1"1"0,0-1 0,0 1 0,0 0 0,0-1 0,0 1 0,0 0 0,0 0 0,0 0 0,0 0 0,0 1 0,0-1 0,0 0 0,1 1 0,-1-1 0,1 1 0,-1 0 0,1 0 0,0-1 0,-1 1 0,1 0 0,-1 2 0,-20 50 0,18-43 0,-39 99 0,-20 60 0,62-168-44,0 0 0,1 0 0,-1 0 0,1 1 0,-1-1 0,1 0 0,0 0 0,0 1 0,0-1 0,1 0 0,-1 0 0,0 1 0,1-1 0,-1 0 0,1 0 0,0 0 0,0 1 0,0-1-1,0 0 1,0 0 0,0-1 0,1 1 0,-1 0 0,1 0 0,-1 0 0,1-1 0,-1 1 0,1-1 0,0 0 0,3 3 0,13 4-6782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1.22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24575,'193'17'0,"-130"-9"0,69 0 0,-110-7 20,0 1 0,0 1 0,-1 1 0,1 1 0,37 14 0,99 50-1505,-135-58-5341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2.1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1 608 24575,'15'0'0,"0"1"0,0 1 0,0 0 0,0 1 0,0 0 0,0 1 0,-1 1 0,0 0 0,0 1 0,0 1 0,-1 0 0,0 1 0,0 0 0,-1 1 0,0 1 0,15 14 0,3 3 0,2-1 0,1-2 0,0-1 0,2-2 0,1-2 0,40 17 0,-51-23 0,2-1 0,-1-2 0,1 0 0,1-2 0,-1-1 0,1-1 0,1-2 0,32 2 0,667-6-673,-297-2 685,-399 0-12,0-1 0,37-8 0,-34 4 0,54-3 0,-51 10-13,0-2-1,0-2 1,-1-2 0,1-1-1,50-17 1,-69 18 13,0 2 0,1 0 0,0 1 0,-1 1 0,27 1 0,14-2 549,-58 3-544,0 0 1,0 0-1,0 0 0,1 0 0,-1-1 0,0 1 0,0-1 1,0 1-1,0-1 0,0 0 0,0 0 0,0 0 1,0 0-1,-1 0 0,1 0 0,0 0 0,-1-1 1,1 1-1,0-1 0,-1 1 0,0-1 0,1 0 1,-1 1-1,0-1 0,0 0 0,0 0 0,0 0 1,0 0-1,0 0 0,-1 0 0,2-4 0,-2-3 0,0-1-1,0 1 1,-1-1-1,0 1 1,0-1-1,-4-9 1,-1-20-11,-2-369 6,11 233 0,-3 163 0,0 2 0,0 0 0,0 0 0,-1 0 0,0 1 0,-5-17 0,6 24 0,-1 0 0,0 0 0,0 0 0,0 0 0,0 0 0,0 0 0,-1 0 0,1 0 0,0 1 0,-1-1 0,0 0 0,1 1 0,-1 0 0,0-1 0,0 1 0,1 0 0,-1 0 0,0 0 0,0 0 0,0 0 0,-1 0 0,1 1 0,0-1 0,0 1 0,0-1 0,0 1 0,-1 0 0,1 0 0,0 0 0,-4 0 0,-11 4 0,1-1 0,0 2 0,0 0 0,0 1 0,1 1 0,0 1 0,0 0 0,-17 12 0,-40 20 0,-194 66 0,239-94 0,-1-2 0,-35 9 0,-6 0 0,63-17 0,1 0 0,-1 0 0,1 1 0,-1-1 0,1 1 0,0 0 0,0 1 0,0-1 0,-5 7 0,9-10 0,1 0 0,0 1 0,0-1 0,0 0 0,0 1 0,0-1 0,0 0 0,0 1 0,0-1 0,0 0 0,0 1 0,0-1 0,0 0 0,0 1 0,0-1 0,1 0 0,-1 1 0,0-1 0,0 0 0,0 1 0,0-1 0,1 0 0,-1 1 0,0-1 0,0 0 0,0 0 0,1 1 0,-1-1 0,0 0 0,0 0 0,1 0 0,-1 0 0,0 1 0,1-1 0,-1 0 0,0 0 0,1 0 0,-1 0 0,0 0 0,1 0 0,-1 0 0,0 0 0,1 1 0,-1-1 0,0-1 0,1 1 0,-1 0 0,0 0 0,1 0 0,-1 0 0,1 0 0,19 2 0,-6-4 0,-1 0 0,1 0 0,-1-2 0,1 0 0,-1 0 0,21-11 0,74-45 0,-83 46 0,27-16-1365,-29 18-5461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43.3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1 107 24575,'6'0'0,"0"-1"0,1 0 0,-1-1 0,0 0 0,0 0 0,0 0 0,0-1 0,-1 0 0,10-5 0,-8 3 0,0 1 0,0 1 0,1 0 0,-1 0 0,1 0 0,11-2 0,6 0 0,-1-1 0,28-10 0,-33 10 0,-1 0 0,1 1 0,0 1 0,0 0 0,21 0 0,591 4 0,-282 2 0,-313-1 0,55 11 0,-54-6 0,51 1 0,173-8-1365,-239 1-5461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2.6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24575,'8'2'0,"0"1"0,-1 0 0,1 0 0,-1 1 0,0 0 0,0 0 0,0 1 0,-1 0 0,12 10 0,16 18 0,45 57 0,22 21 0,-39-46 0,-38-39 0,2 0 0,42 32 0,40-5 0,-54-23-1365,-46-25-5461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4.5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1 176 24575,'0'-3'0,"0"0"0,1 0 0,-1 1 0,1-1 0,0 0 0,0 0 0,0 1 0,0-1 0,0 1 0,0-1 0,1 1 0,-1-1 0,1 1 0,0 0 0,0 0 0,0 0 0,0 0 0,0 0 0,0 0 0,1 0 0,-1 1 0,0-1 0,1 1 0,-1 0 0,1 0 0,0 0 0,-1 0 0,1 0 0,0 0 0,0 1 0,4-1 0,12-2 0,1 1 0,-1 1 0,32 1 0,-30 1 0,433 1 0,-429-3 0,-1-2 0,42-9 0,-39 7 0,-1 0 0,30-1 0,-19 3 0,-1-2 0,0-1 0,35-12 0,-33 8 0,-1 2 0,62-6 0,-41 7-1365,-37 0-5461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5.18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98 24575,'125'2'0,"138"-5"0,-164-12 0,-64 8 0,55-3 0,75-6 0,-106 8 0,71-1 0,-97 7 0,1-1 0,33-8 0,-30 5 0,49-3 0,-34 8-1365,-38 1-5461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4:55.62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24575,'1192'0'-1365,"-1165"0"-5461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8:18.5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24575,'565'0'-797,"-525"2"797,73 13 0,18 2 0,46-16-1373,-95-2 1424,131 15-1,311 41-1703,-459-47 1671,69 17 0,-76-13-107,103 10 0,34-23-691,28 2 849,-99 15-69,-79-8 0,61 2 0,738-8-74,-407-5 1386,-404 2-342,0-3-1,42-8 0,-39 5-1437,56-4 0,-63 10-6358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7:05.1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4:51.68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84 24575,'7'-5'0,"1"1"0,0 0 0,-1 1 0,1 0 0,1 0 0,-1 0 0,0 1 0,1 1 0,-1-1 0,1 1 0,12 1 0,25-6 0,91-15 0,-51 10 0,9 2-197,1 3-1,106 9 0,-50 0-1039,2300-4-2479,-2421 3 4933,59 10-1,-59-6-38,57 2 1,42-9-1788,-108 1-6217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4:58.8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54 24575,'93'1'0,"104"-3"0,-100-10 7,-50 5-121,60-1 0,1503 8-4723,-720 1 3012,-698-14 2327,3-1 8,70 15 3447,-243-1-10234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31.89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24575,'30'0'0,"0"1"0,0 2 0,48 9 0,-48-6 0,-1-3 0,59 2 0,-58-5 0,0 1 0,57 11 0,-66-8-1365,-2 0-5461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10:34.84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2541 1826 24575,'35'2'0,"-1"1"0,34 8 0,7 1 0,-11 0 0,-41-7 0,-1-1 0,29 1 0,-15-3 0,43 9 0,-45-5 0,56 2 0,-67-8 0,39 2 0,1-4 0,106-15 0,-74-1 0,85-19 0,-147 32 0,-1 1 0,1 1 0,0 1 0,46 5 0,-8-1 0,-51-1 0,1 2 0,39 8 0,-2 1 0,-38-9 0,-12-1 0,0 0 0,1-1 0,-1 0 0,0-1 0,1 0 0,11-2 0,-17 2 0,0-1 0,1-1 0,-1 1 0,0 0 0,-1-1 0,1 1 0,0-1 0,0 0 0,-1 0 0,1 0 0,-1 0 0,1-1 0,-1 1 0,0-1 0,0 1 0,0-1 0,-1 0 0,1 0 0,0 1 0,1-6 0,18-45 0,-3-1 0,18-83 0,-28 102 0,-4 17 0,3-11 0,0 0 0,21-46 0,-24 61 0,1 0 0,-2 0 0,0-1 0,0 1 0,-2-1 0,1 1 0,-2-18 0,7-55 0,4 12 0,-4-1 0,-4 0 0,-6-87 0,0 23 0,3 124 0,0 0 0,-2 0 0,0 0 0,0 0 0,-2 0 0,0 0 0,-1 1 0,-9-22 0,10 30 0,0 0 0,0 0 0,0 1 0,-1-1 0,0 1 0,0 0 0,-1 0 0,1 1 0,-1 0 0,0 0 0,-1 0 0,1 1 0,-1 0 0,0 0 0,0 1 0,0-1 0,-1 2 0,1-1 0,-9-1 0,-67-19 0,-82-34 0,-64-18 0,-222-25-792,205 61 795,158 26-97,-35-4-136,-209-3 1,279 18 227,-58-9-1,78 6 2,1 1 1,-1 1-1,0 2 0,0 2 1,0 1-1,-33 6 0,1 2 1,-1-3 0,0-3 0,-109-6 0,43-1 0,98 3 30,-22-1 217,1 3-1,-90 13 1,111-10-152,0-2-1,-54-1 1,55-2 4,0 1 1,-62 9-1,27 0-99,0-3 0,-1-3 0,-99-7 0,38 1 0,100 3 0,1 2 0,-31 7 0,30-5 0,-58 4 0,82-10 0,-1 1 0,0 0 0,1 1 0,-1-1 0,1 1 0,-1 0 0,1 1 0,0-1 0,0 1 0,-1 1 0,1-1 0,0 1 0,1 0 0,-1 0 0,0 1 0,1-1 0,0 1 0,0 1 0,0-1 0,0 1 0,1 0 0,0 0 0,0 0 0,0 0 0,1 1 0,-5 8 0,-3 14 0,0 0 0,-9 43 0,-8 23 0,23-76 0,1-1 0,0 1 0,1 0 0,0 22 0,2-22 0,-1-1 0,-1 1 0,0 0 0,-10 28 0,5-20 0,1 0 0,2 0 0,1 1 0,1 0 0,1 0 0,1 0 0,4 39 0,-4 73 0,-12-68 0,9-51 0,0 0 0,-1 27 0,-9 77 0,8-85 0,-2 62 0,9 297 0,2-365 0,2 0 0,1 0 0,1 0 0,2-1 0,1-1 0,21 47 0,-26-69 0,-1-1 0,1 0 0,0-1 0,1 1 0,-1-1 0,2 0 0,-1 0 0,1-1 0,0 0 0,0 0 0,0-1 0,1 1 0,0-2 0,0 1 0,1-1 0,9 3 0,16 5 0,0-2 0,66 11 0,-58-13 0,27 7 0,0-4 0,133 5 0,-105-18-309,167 19 0,-155-6-148,214-8 0,-157-6 244,1956 3-2424,-1101 0 6198,-1018 0-3524,0 0 0,0 1 0,1-2 0,-1 1-1,0 0 1,0-1 0,0 1 0,1-1 0,-1 0 0,0 0 0,0 0 0,0-1-1,0 1 1,-1-1 0,1 1 0,0-1 0,-1 0 0,1 0 0,-1 0 0,1 0-1,2-4 1,-2 0-36,-1 1 0,0 0 0,0-1 0,0 0-1,-1 1 1,1-1 0,-1 0 0,-1 1 0,1-1 0,-1 0-1,-1-8 1,0-9-1,-2 0 0,-9-42 0,6 41 0,2-1 0,-3-32 0,6-578-733,3 306 461,1 196 481,-6-145 464,-7 236-1915,4 25-5584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44.21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24575,'5'0'0,"5"0"0,2 0-8191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27:23.72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07.5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24575,'516'0'0,"-504"0"-273,0 1 0,0 0 0,0 1 0,22 6 0,-13-1-6553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17:50.46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24575,'13'1'0,"1"1"0,-1 0 0,0 1 0,1 0 0,-1 1 0,17 8 0,-16-7 0,0 0 0,0 0 0,1-1 0,0-1 0,15 2 0,156 14 0,-110-12 0,131-6 0,-93-3 0,-91 0 0,-1 0 0,41-10 0,-12 2 0,33-11-1365,-65 18-5461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17:54.4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24575,'1050'0'-1365,"-1039"0"-5461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5:01.48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80 24575,'473'3'-2128,"504"-7"-3278,-419-21 3298,-325 14 2108,207-5 0,6 3-972,25 0-87,4262 14 9706,-4683-1-8237,-28 0-5985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5:34.49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1 314 24575,'16'-2'0,"0"0"0,-1-2 0,1 0 0,-1-1 0,0 0 0,24-12 0,-9 4 0,192-75 0,-36 21 0,-153 56 0,162-49 0,-80 35 26,-66 16-1417,-40 7-5435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25.8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60 24575,'36'1'0,"0"1"0,0 2 0,0 2 0,0 1 0,41 14 0,190 39-555,-111-29 372,206 31-703,-70-30-677,-202-24 1563,293 16 0,-176-8 0,-19 0 0,17-18 0,90 4 0,-162 13-101,-78-7 90,61 1 0,338-10 3321,-489-3-3559,-1-1 0,1-1 0,0-3 0,0 0 0,-49-22 0,64 24 225,-410-158-356,419 160-35,-259-109-1804,218 88-1440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26.9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24575,'3'61'-122,"2"0"0,3 0 1,3-1-1,3 0 0,20 57 0,-23-76 122,9 69 0,-14-64 0,14 46 0,42 205 0,-36-151 0,-20-120-25,20 48 1,-18-53-186,0 1 0,-2 0 0,6 34 0,25 251 210,-2-77 0,-8-61 0,-1-2-57,-8-66-665,4 120 0,9 128 722,-14-159 0,0 23 0,-11-119-125,4 0 0,28 112 0,-8-46-414,-14-63 538,47 235 1281,-52-291-967,2 0 1,1 0-1,3-1 1,32 58-1,-35-75-181,1 0 0,1-1 0,1-1 1,1 0-1,1-2 0,0 0 0,2 0 0,28 18 0,-16-17-132,2-2 0,0-1 0,59 19 0,40 18 0,-104-42-159,1-1 0,0-2 0,0-1 0,61 6 0,9 3-513,680 127-3612,-687-128 3909,527 80-1662,-210-33 221,270 33-41,51-5 801,104 15-190,106 15 1246,468 57 48,-834-123 2339,-449-42-2026,89 5-387,-167-16 1170,56 12-1,43 2 1662,-126-14-2462,-16-1-63,0 0-1,1-1 0,-1 1 1,1-1-1,-1 0 1,1-1-1,-1 0 0,1 0 1,-1 0-1,1-1 1,8-3-1,-15 4-187,0-1 0,0 0 0,0 1 0,0-1 0,0 1 0,0-1 0,-1 0 0,1 1 0,0-1 1,-1 1-1,1-1 0,-1 1 0,0-1 0,1 1 0,-1-1 0,0 1 0,0 0 0,0-1 0,0 1 0,0 0 0,0 0 0,-2-2 0,0-1 213,-10-18-288,1-1 1,1 0-1,1 0 1,1-1 0,2 0-1,0-1 1,1 1 0,-3-34-1,4 32-17,-2 0 0,-1 0 0,-1 1 0,-13-26 0,-2-7 0,4 7 0,-57-169 0,-27-114 0,70 174 49,-14-46-936,-21-105-554,37 148 1004,7-30 437,20 129 0,-18-78 0,-73-490 0,63 444 0,-1-6 0,14 46 0,-59-223 0,13 130-908,4 51 908,7 45 233,-10-32 118,53 145-295,-1 1 0,-2 0-1,-1 1 1,-23-33 0,31 49 250,-1 1 1,-1 0 0,0 0 0,-1 1 0,0 1 0,-1 0 0,0 0-1,-21-13 1,19 14-307,1-1 0,0 0 0,1-1 0,0-1 0,-18-23 0,-16-19 0,31 39-1365,3 0-5461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43:31.55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1 181 24575,'20'-1'0,"0"-1"0,0-1 0,23-6 0,46-7 0,46 0 0,22-2 0,-118 15 0,50-10 0,-51 7 0,53-3 0,-41 7 0,93-16 0,50-15 0,-142 26 0,1 3 0,-1 2 0,55 4 0,84-3 0,-127-11-1365,-35 5-5461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09:44.43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1:44.836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1 840 24575,'647'0'0,"-581"-3"-531,106-19-1,-2 0-291,246-35-772,-344 45 1496,246-50-707,122-17-497,-87 15 284,-15 2 69,283-51-866,-18 7 1133,-161 33 331,-101 26 414,-171 27-41,21 1 304,89-14 248,-227 26 327,0 2-1,86 3 0,29-2 1088,-87-9 196,-54 8-1817,45-3 0,-50 7-6629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2T04:30:48.51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42.83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99 24575,'1906'0'-2947,"-1656"-17"313,-43 2 1031,751 11-1091,-490 7 1781,222-22 237,433 7-1504,-294 11 1123,-469-14 1016,88-2-17,1432 16 1712,-901 3 5155,-952-2-8660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6:51.19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24575,'5'0'0,"8"0"0,6 0 0,6 0 0,-1 0-8191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0.24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0 131 24575,'27'-2'0,"-1"-1"0,0-1 0,-1-2 0,41-12 0,-38 9 0,0 1 0,1 2 0,39-4 0,4 3 0,0-3 0,86-25 0,-131 30-341,1 1 0,0 2-1,35 0 1,-35 2-6485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4T04:07:04.85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477 432 24575,'-11'-1'0,"1"0"0,0-1 0,0 0 0,0 0 0,0-1 0,0 0 0,0-1 0,1 0 0,-1-1 0,1 0 0,-9-6 0,-13-11 0,-47-43 0,56 45 0,-122-119 0,103 97 0,38 39-72,0 0 1,0 0-1,0-1 0,0 1 0,1-1 0,0 0 0,-1 1 0,1-1 1,1 0-1,-1 0 0,1-1 0,-1 1 0,1 0 0,0 0 0,1-1 1,-1 1-1,1-1 0,0-8 0,4-5-6754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04.3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1 185 24575,'3131'0'-3347,"-3078"-3"3348,65-11 0,-49 5-37,152-29-114,-146 24 132,-24 3 833,-30 6 29,0 1 1,42-3 0,-12 2-642,-49 5-203,0-1 0,0 1-1,0 0 1,-1-1 0,1 1 0,0-1 0,0 1 0,0-1 0,-1 0 0,1 0 0,0 0 0,-1 0-1,1 0 1,0 0 0,-1-1 0,0 1 0,1 0 0,-1-1 0,0 1 0,0-1 0,1 1-1,-1-1 1,1-2 0,-3 3 0,1 1 0,0-1 0,0 0 0,0 0 0,-1 0 0,1 1 0,0-1 0,-1 0 0,1 0 0,-1 1 0,1-1 0,-1 0 0,1 1 0,-1-1 0,1 0 0,-1 1 0,0-1 0,1 1 0,-1-1 0,0 1 0,0-1 0,1 1 0,-1 0 0,0-1 0,0 1 0,0 0 0,1 0 0,-1-1 0,0 1 0,0 0 0,0 0 0,-1 0 0,-32-4 0,31 4 0,-22-2 0,-8 0 0,-57-11 0,5 3-1365,74 9-5461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04.91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0 474 24575,'20'2'7,"-1"1"0,1 0-1,-1 2 1,0 0 0,30 13-1,25 7-714,25 1 642,150 19-1,-99-21 67,-98-13 0,1-3 0,60 1 0,281 28-980,-360-32 962,90 5 18,197-8 0,-148-5 0,-12-4 0,206-36 0,-241 25 0,-23 6 0,103-18 0,42-13 0,91-23 0,-298 54-56,71-34 0,-78 29-90,1 3-1,64-18 1,-74 25 239,-1-1 0,1-1 1,-2-1-1,1-1 0,-1-1 0,-1-1 1,34-27-1,-51 36-57,-1 0 1,-1 0-1,1-1 1,-1 0-1,1 0 1,-1 0-1,-1 0 1,1 0-1,-1-1 0,0 1 1,0-1-1,0 0 1,-1 1-1,0-1 1,0 0-1,-1 0 1,1 0-1,-1 0 1,-1 1-1,1-1 1,-1 0-1,0 0 0,0 0 1,-1 1-1,1-1 1,-1 0-1,0 1 1,-1 0-1,0-1 1,1 1-1,-2 0 1,1 0-1,0 1 1,-1-1-1,0 1 1,0 0-1,-1 0 0,1 0 1,-1 0-1,0 1 1,1 0-1,-2 0 1,-8-4-1,-21-3-36,0 1 0,0 3 0,-71-6 0,-112 12 0,94 3 0,101-2 0,1 1 0,-32 8 0,-30 2 0,66-10-297,-1 1 1,-27 8-1,41-9-178,-13 2-6351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07.9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479 1497 24575,'997'0'0,"-966"-2"0,58-10 0,-55 6 0,44-2 0,-13 7 0,-18 1 0,1-2 0,56-10 0,-39-2 0,-36 7 0,0 1 0,57-5 0,-53 8 0,0-1 0,0-2 0,-1-2 0,0-1 0,0-1 0,56-27 0,-74 30 0,0-1 0,-1 0 0,0-1 0,-1-1 0,0 0 0,17-18 0,59-79 0,-9 11 0,-56 72 0,37-42 0,-55 60 0,-1 0 0,0 0 0,0 0 0,-1-1 0,0 1 0,0-1 0,0 0 0,-1 0 0,2-11 0,-4 16 0,1-1 0,-1 1 0,0 0 0,-1 0 0,1-1 0,0 1 0,-1 0 0,1-1 0,-1 1 0,0 0 0,0 0 0,0 0 0,0 0 0,0 0 0,0 0 0,0 0 0,-1 0 0,1 0 0,-1 0 0,1 1 0,-4-4 0,-47-26 0,20 13 0,-320-201 0,89 88 0,153 79 0,102 48 0,-1 0 0,1 1 0,-1 0 0,-11-3 0,11 4 0,1 0 0,-1-1 0,1 0 0,0 0 0,-10-6 0,5 1 0,-1 2 0,0-1 0,-22-6 0,-34-15 0,53 20 0,-1 0 0,0 2 0,-31-8 0,-11-3 0,-141-40 0,165 46 0,0 1 0,0 2 0,-1 2 0,-37-2 0,43 3 0,-55-15 0,61 12 0,0 2 0,0 1 0,-45-3 0,53 6 0,0 0 0,0 0 0,0-2 0,0 0 0,-16-7 0,-38-10 0,-36 10 0,10 1 0,29 2 0,-1 3 0,-116 6 0,62 1 0,120-2 0,-1 0 0,1 0 0,0 0 0,0 0 0,-1 0 0,1 1 0,0-1 0,0 1 0,0 0 0,0 0 0,-1 0 0,2 1 0,-1-1 0,0 1 0,0 0 0,0-1 0,1 1 0,-1 0 0,1 1 0,-1-1 0,-1 3 0,1 0 0,1 0 0,0 0 0,0 0 0,0 1 0,1-1 0,-1 0 0,1 1 0,1 0 0,-1-1 0,1 1 0,0 9 0,5 618 0,-5-629 0,0 0 0,0 0 0,1-1 0,-1 1 0,1 0 0,-1 0 0,1-1 0,0 1 0,0-1 0,1 1 0,-1-1 0,1 1 0,0-1 0,2 4 0,1-2 0,0-1 0,1 1 0,-1-1 0,1 0 0,0 0 0,10 5 0,0 1-1365,-4 0-5461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12.4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1 468 24575,'20'0'0,"15"0"0,1 0 0,0 3 0,58 10 0,-49-5 0,0-3 0,0-2 0,0-1 0,53-6 0,7 1 0,13 5 0,131-5 0,-56-23-477,-98 11 428,96-28 1,-172 38 49,281-80-554,6-2-15,45-10 568,-308 87-21,162-46-240,-180 48 556,0 2 1,49-7 0,-45 10 120,55-16 1,-73 15-281,40-10-8,-49 13-128,1 1-1,-1-1 1,1 1 0,-1 0-1,1-1 1,-1 1-1,1 0 1,-1 1-1,1-1 1,-1 0-1,0 1 1,1 0-1,-1-1 1,1 1-1,-1 0 1,3 1-1,-5 0-24,0-1 0,0 1 0,0-1 0,-1 1 0,1-1 0,0 0 0,-1 1 0,1-1 0,-1 1 0,1-1-1,-1 0 1,0 0 0,1 1 0,-1-1 0,0 0 0,-1 2 0,-1 0-914,-4 11-5887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6T12:06:12.7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0 666 24575,'49'-3'0,"1"-3"0,-2-2 0,1-2 0,-2-2 0,66-25 0,56-15 0,-14 1-444,-16 4 66,-74 30 357,761-192-1340,-451 146 1361,-100 19 0,15 12 35,-192 25-331,165-34-1,-232 36 295,1 0 0,0 2 0,44 2 0,17-2 134,-71-1-667,-6-1-4483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BAD6B-37C4-4162-8654-28DA2642FD9D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D3258-C297-4ED4-A8CB-A99C5579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39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E5E2E-1313-652D-4A72-B66A45B46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B46AE9-767F-270F-69FE-C08A20799E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CDDB55-67B8-027B-E4BC-2C7C07CFA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38F75-1CE0-FE8A-F9E2-7372BA74A4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9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9D922-5798-AF0D-4F83-26BC579246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E31DDE-36E6-15EA-52C1-5272C55177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3264AD-7D25-C5CD-28E3-4A5E8AF24F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C3A1-E02F-3592-58A0-0E1373E7E7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20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3CA13-86EC-6B12-5AC4-73A88545C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308DF7-1B2D-6AB9-1FCA-44BBBB971F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6835DF-4B58-1FEA-851B-8223B8963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235C2-599C-97A4-5924-AB0F1B7D8B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4D3258-C297-4ED4-A8CB-A99C5579BE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6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3C3A0-AFEC-64A6-CD4A-60CA20553F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BAE9F-52B0-1E5B-5347-D30C5AFFC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44E83-AD88-1DE8-0763-008DD4115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559C-10BB-99C9-E152-FCB266AA2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E0C3C-50BC-5785-8ADA-9C41FDEC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949A-525B-ECCE-F3A3-4EB28E38A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5C198B-C674-D197-A761-D27BC5151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A2C1C-8E18-F09C-95D3-AECB82F8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81CB1-35B4-7733-147A-56421FAC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B7077-39AC-B6DB-DFB2-5DA33070D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2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43EF20-6ED5-7E0E-3611-E23EB958C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FD7AF-7868-F3ED-1F73-621CA1165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7EC5E-54A3-EF1B-3CD9-6511EA4B4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B6F65-608F-58C1-AECD-17A7B252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8F873C-22A7-5675-0B57-46C1E152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3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88C4-E9A6-1903-614A-AB4420C7F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B9F60-537F-DF94-7747-955114090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C3190-2801-F6BC-2EAD-31B8A8DF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0C7F3-A1B4-FEE6-C319-4D741AE18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51D6-BE0E-ED6C-0B6B-827AA18D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7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871C6-20EB-2C2A-CBAB-C7E8CBACF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4BC08-473C-00D5-2E2A-459CCEA61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D5486-4DE5-7D3C-0AC5-AEDB331D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6E03-E050-96BB-8663-921C2335C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6AB79-C891-AFEB-8FCA-B010FC03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63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9CB4-13B9-6A6C-67D7-C2EF38CD0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C9EF8-8F6D-AB74-2D6A-6ADE31F49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4EBA6-C583-5603-B63A-FD578DF337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18084-85C5-544C-C88F-0B3159E8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2FEEE-3919-C70A-9DCD-306009763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CEB89-ECEE-2DE2-7F74-190C6E2B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31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EEAE-2B82-5E62-5C46-B6E55CDD2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74EEE-2A39-9C39-5F8B-62180F5BF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90889-3DE1-56DB-B24F-C9D6CF18C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8204D0-B29F-6973-39F6-CBE2A8B63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6B041A-8485-0626-5B77-AA1DA4985F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FDB560-0005-8E42-44FC-ED72008D6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5CE34-265D-FC8E-9907-A4AF9D94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74DF4-8772-E9A7-F92B-63F4D21F7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9A64-C514-E921-1E3D-EA56F803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01DDD-F71D-3CDE-6978-59DA0101A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6A83F3-4636-46E3-3D7B-40D8D9699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A77E6-B006-1D16-156D-615F6D0A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5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CBC31-DA83-345F-44ED-F6946C7D6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5D3E61-0FE3-AA16-1861-B3555D984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7B5E16-189F-B316-34B9-F6B2EB745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79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B085-128A-93CD-BCAC-A9D2E1A0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6C6D-6A98-D831-B5C5-6A01BB1F2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35AC1-2D58-99AD-8731-A6EE5DBC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ED95-9B34-B94D-3DA8-08ABC437C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79C82-BBB5-272A-9E5A-E7DD86360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18F48A-DC7A-8623-6043-A1D8532D0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40516-C6E2-42A3-74CB-02A3F6CE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A89E7-B9B7-AF3C-4F49-7E96B9836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15A843-A933-6F68-D3FD-784CC1772A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59713-D9EE-3AEE-7CB5-B5A4B83CD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790B3A-BC1F-EC22-7FE0-3E05DB7C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D3A7A-0215-3DF6-B44E-864C2713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8A731D-29F5-6A00-865B-9A960355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68151-C21C-54C4-C1D6-559196FE7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ECF32-9526-6250-DA04-8EE74E215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96C147-233C-42A1-9709-C5706C6DFDF8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74360-B4B1-0E4E-7DCF-5407F0B03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6C709-0523-760C-D641-8A0AA6D32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412BD-615B-4FE7-A3C6-0271DB687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5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09" Type="http://schemas.openxmlformats.org/officeDocument/2006/relationships/image" Target="../media/image134.png"/><Relationship Id="rId117" Type="http://schemas.openxmlformats.org/officeDocument/2006/relationships/image" Target="../media/image138.png"/><Relationship Id="rId21" Type="http://schemas.openxmlformats.org/officeDocument/2006/relationships/customXml" Target="../ink/ink146.xml"/><Relationship Id="rId84" Type="http://schemas.openxmlformats.org/officeDocument/2006/relationships/image" Target="../media/image123.png"/><Relationship Id="rId89" Type="http://schemas.openxmlformats.org/officeDocument/2006/relationships/customXml" Target="../ink/ink152.xml"/><Relationship Id="rId97" Type="http://schemas.openxmlformats.org/officeDocument/2006/relationships/customXml" Target="../ink/ink156.xml"/><Relationship Id="rId104" Type="http://schemas.openxmlformats.org/officeDocument/2006/relationships/image" Target="../media/image81.png"/><Relationship Id="rId112" Type="http://schemas.openxmlformats.org/officeDocument/2006/relationships/customXml" Target="../ink/ink164.xml"/><Relationship Id="rId120" Type="http://schemas.openxmlformats.org/officeDocument/2006/relationships/customXml" Target="../ink/ink168.xml"/><Relationship Id="rId125" Type="http://schemas.openxmlformats.org/officeDocument/2006/relationships/image" Target="../media/image142.png"/><Relationship Id="rId92" Type="http://schemas.openxmlformats.org/officeDocument/2006/relationships/image" Target="../media/image127.png"/><Relationship Id="rId2" Type="http://schemas.openxmlformats.org/officeDocument/2006/relationships/notesSlide" Target="../notesSlides/notesSlide1.xml"/><Relationship Id="rId107" Type="http://schemas.openxmlformats.org/officeDocument/2006/relationships/customXml" Target="../ink/ink161.xml"/><Relationship Id="rId87" Type="http://schemas.openxmlformats.org/officeDocument/2006/relationships/customXml" Target="../ink/ink151.xml"/><Relationship Id="rId102" Type="http://schemas.openxmlformats.org/officeDocument/2006/relationships/image" Target="../media/image132.png"/><Relationship Id="rId110" Type="http://schemas.openxmlformats.org/officeDocument/2006/relationships/customXml" Target="../ink/ink163.xml"/><Relationship Id="rId115" Type="http://schemas.openxmlformats.org/officeDocument/2006/relationships/image" Target="../media/image137.png"/><Relationship Id="rId123" Type="http://schemas.openxmlformats.org/officeDocument/2006/relationships/image" Target="../media/image141.png"/><Relationship Id="rId5" Type="http://schemas.openxmlformats.org/officeDocument/2006/relationships/customXml" Target="../ink/ink145.xml"/><Relationship Id="rId82" Type="http://schemas.openxmlformats.org/officeDocument/2006/relationships/image" Target="../media/image122.png"/><Relationship Id="rId90" Type="http://schemas.openxmlformats.org/officeDocument/2006/relationships/image" Target="../media/image126.png"/><Relationship Id="rId95" Type="http://schemas.openxmlformats.org/officeDocument/2006/relationships/customXml" Target="../ink/ink155.xml"/><Relationship Id="rId81" Type="http://schemas.openxmlformats.org/officeDocument/2006/relationships/customXml" Target="../ink/ink148.xml"/><Relationship Id="rId86" Type="http://schemas.openxmlformats.org/officeDocument/2006/relationships/image" Target="../media/image124.png"/><Relationship Id="rId94" Type="http://schemas.openxmlformats.org/officeDocument/2006/relationships/image" Target="../media/image128.png"/><Relationship Id="rId99" Type="http://schemas.openxmlformats.org/officeDocument/2006/relationships/customXml" Target="../ink/ink157.xml"/><Relationship Id="rId101" Type="http://schemas.openxmlformats.org/officeDocument/2006/relationships/customXml" Target="../ink/ink158.xml"/><Relationship Id="rId122" Type="http://schemas.openxmlformats.org/officeDocument/2006/relationships/customXml" Target="../ink/ink169.xml"/><Relationship Id="rId4" Type="http://schemas.openxmlformats.org/officeDocument/2006/relationships/image" Target="../media/image121.png"/><Relationship Id="rId22" Type="http://schemas.openxmlformats.org/officeDocument/2006/relationships/image" Target="../media/image93.png"/><Relationship Id="rId100" Type="http://schemas.openxmlformats.org/officeDocument/2006/relationships/image" Target="../media/image131.png"/><Relationship Id="rId105" Type="http://schemas.openxmlformats.org/officeDocument/2006/relationships/customXml" Target="../ink/ink160.xml"/><Relationship Id="rId113" Type="http://schemas.openxmlformats.org/officeDocument/2006/relationships/image" Target="../media/image136.png"/><Relationship Id="rId118" Type="http://schemas.openxmlformats.org/officeDocument/2006/relationships/customXml" Target="../ink/ink167.xml"/><Relationship Id="rId80" Type="http://schemas.openxmlformats.org/officeDocument/2006/relationships/image" Target="../media/image1610.png"/><Relationship Id="rId85" Type="http://schemas.openxmlformats.org/officeDocument/2006/relationships/customXml" Target="../ink/ink150.xml"/><Relationship Id="rId93" Type="http://schemas.openxmlformats.org/officeDocument/2006/relationships/customXml" Target="../ink/ink154.xml"/><Relationship Id="rId98" Type="http://schemas.openxmlformats.org/officeDocument/2006/relationships/image" Target="../media/image130.png"/><Relationship Id="rId121" Type="http://schemas.openxmlformats.org/officeDocument/2006/relationships/image" Target="../media/image140.png"/><Relationship Id="rId3" Type="http://schemas.openxmlformats.org/officeDocument/2006/relationships/image" Target="../media/image120.png"/><Relationship Id="rId103" Type="http://schemas.openxmlformats.org/officeDocument/2006/relationships/customXml" Target="../ink/ink159.xml"/><Relationship Id="rId108" Type="http://schemas.openxmlformats.org/officeDocument/2006/relationships/customXml" Target="../ink/ink162.xml"/><Relationship Id="rId116" Type="http://schemas.openxmlformats.org/officeDocument/2006/relationships/customXml" Target="../ink/ink166.xml"/><Relationship Id="rId124" Type="http://schemas.openxmlformats.org/officeDocument/2006/relationships/customXml" Target="../ink/ink170.xml"/><Relationship Id="rId20" Type="http://schemas.openxmlformats.org/officeDocument/2006/relationships/image" Target="../media/image950.png"/><Relationship Id="rId83" Type="http://schemas.openxmlformats.org/officeDocument/2006/relationships/customXml" Target="../ink/ink149.xml"/><Relationship Id="rId88" Type="http://schemas.openxmlformats.org/officeDocument/2006/relationships/image" Target="../media/image125.png"/><Relationship Id="rId91" Type="http://schemas.openxmlformats.org/officeDocument/2006/relationships/customXml" Target="../ink/ink153.xml"/><Relationship Id="rId96" Type="http://schemas.openxmlformats.org/officeDocument/2006/relationships/image" Target="../media/image129.png"/><Relationship Id="rId111" Type="http://schemas.openxmlformats.org/officeDocument/2006/relationships/image" Target="../media/image135.png"/><Relationship Id="rId1" Type="http://schemas.openxmlformats.org/officeDocument/2006/relationships/slideLayout" Target="../slideLayouts/slideLayout2.xml"/><Relationship Id="rId23" Type="http://schemas.openxmlformats.org/officeDocument/2006/relationships/customXml" Target="../ink/ink147.xml"/><Relationship Id="rId106" Type="http://schemas.openxmlformats.org/officeDocument/2006/relationships/image" Target="../media/image133.png"/><Relationship Id="rId114" Type="http://schemas.openxmlformats.org/officeDocument/2006/relationships/customXml" Target="../ink/ink165.xml"/><Relationship Id="rId119" Type="http://schemas.openxmlformats.org/officeDocument/2006/relationships/image" Target="../media/image139.png"/></Relationships>
</file>

<file path=ppt/slides/_rels/slide11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77.xml"/><Relationship Id="rId39" Type="http://schemas.openxmlformats.org/officeDocument/2006/relationships/image" Target="../media/image151.png"/><Relationship Id="rId21" Type="http://schemas.openxmlformats.org/officeDocument/2006/relationships/customXml" Target="../ink/ink174.xml"/><Relationship Id="rId34" Type="http://schemas.openxmlformats.org/officeDocument/2006/relationships/customXml" Target="../ink/ink181.xml"/><Relationship Id="rId42" Type="http://schemas.openxmlformats.org/officeDocument/2006/relationships/customXml" Target="../ink/ink185.xml"/><Relationship Id="rId47" Type="http://schemas.openxmlformats.org/officeDocument/2006/relationships/image" Target="../media/image155.png"/><Relationship Id="rId50" Type="http://schemas.openxmlformats.org/officeDocument/2006/relationships/customXml" Target="../ink/ink189.xml"/><Relationship Id="rId55" Type="http://schemas.openxmlformats.org/officeDocument/2006/relationships/image" Target="../media/image159.png"/><Relationship Id="rId63" Type="http://schemas.openxmlformats.org/officeDocument/2006/relationships/image" Target="../media/image164.png"/><Relationship Id="rId68" Type="http://schemas.openxmlformats.org/officeDocument/2006/relationships/customXml" Target="../ink/ink198.xml"/><Relationship Id="rId2" Type="http://schemas.openxmlformats.org/officeDocument/2006/relationships/notesSlide" Target="../notesSlides/notesSlide2.xml"/><Relationship Id="rId29" Type="http://schemas.openxmlformats.org/officeDocument/2006/relationships/image" Target="../media/image146.png"/><Relationship Id="rId11" Type="http://schemas.openxmlformats.org/officeDocument/2006/relationships/customXml" Target="../ink/ink172.xml"/><Relationship Id="rId24" Type="http://schemas.openxmlformats.org/officeDocument/2006/relationships/image" Target="../media/image81.png"/><Relationship Id="rId32" Type="http://schemas.openxmlformats.org/officeDocument/2006/relationships/customXml" Target="../ink/ink180.xml"/><Relationship Id="rId37" Type="http://schemas.openxmlformats.org/officeDocument/2006/relationships/image" Target="../media/image150.png"/><Relationship Id="rId40" Type="http://schemas.openxmlformats.org/officeDocument/2006/relationships/customXml" Target="../ink/ink184.xml"/><Relationship Id="rId45" Type="http://schemas.openxmlformats.org/officeDocument/2006/relationships/image" Target="../media/image154.png"/><Relationship Id="rId53" Type="http://schemas.openxmlformats.org/officeDocument/2006/relationships/image" Target="../media/image158.png"/><Relationship Id="rId58" Type="http://schemas.openxmlformats.org/officeDocument/2006/relationships/customXml" Target="../ink/ink193.xml"/><Relationship Id="rId66" Type="http://schemas.openxmlformats.org/officeDocument/2006/relationships/customXml" Target="../ink/ink197.xml"/><Relationship Id="rId5" Type="http://schemas.openxmlformats.org/officeDocument/2006/relationships/customXml" Target="../ink/ink171.xml"/><Relationship Id="rId61" Type="http://schemas.openxmlformats.org/officeDocument/2006/relationships/image" Target="../media/image163.png"/><Relationship Id="rId19" Type="http://schemas.openxmlformats.org/officeDocument/2006/relationships/image" Target="../media/image1210.png"/><Relationship Id="rId4" Type="http://schemas.openxmlformats.org/officeDocument/2006/relationships/image" Target="../media/image144.png"/><Relationship Id="rId22" Type="http://schemas.openxmlformats.org/officeDocument/2006/relationships/image" Target="../media/image1610.png"/><Relationship Id="rId27" Type="http://schemas.openxmlformats.org/officeDocument/2006/relationships/image" Target="../media/image145.png"/><Relationship Id="rId30" Type="http://schemas.openxmlformats.org/officeDocument/2006/relationships/customXml" Target="../ink/ink179.xml"/><Relationship Id="rId35" Type="http://schemas.openxmlformats.org/officeDocument/2006/relationships/image" Target="../media/image149.png"/><Relationship Id="rId43" Type="http://schemas.openxmlformats.org/officeDocument/2006/relationships/image" Target="../media/image153.png"/><Relationship Id="rId48" Type="http://schemas.openxmlformats.org/officeDocument/2006/relationships/customXml" Target="../ink/ink188.xml"/><Relationship Id="rId56" Type="http://schemas.openxmlformats.org/officeDocument/2006/relationships/customXml" Target="../ink/ink192.xml"/><Relationship Id="rId64" Type="http://schemas.openxmlformats.org/officeDocument/2006/relationships/customXml" Target="../ink/ink196.xml"/><Relationship Id="rId51" Type="http://schemas.openxmlformats.org/officeDocument/2006/relationships/image" Target="../media/image157.png"/><Relationship Id="rId3" Type="http://schemas.openxmlformats.org/officeDocument/2006/relationships/image" Target="../media/image143.png"/><Relationship Id="rId25" Type="http://schemas.openxmlformats.org/officeDocument/2006/relationships/customXml" Target="../ink/ink176.xml"/><Relationship Id="rId33" Type="http://schemas.openxmlformats.org/officeDocument/2006/relationships/image" Target="../media/image148.png"/><Relationship Id="rId38" Type="http://schemas.openxmlformats.org/officeDocument/2006/relationships/customXml" Target="../ink/ink183.xml"/><Relationship Id="rId46" Type="http://schemas.openxmlformats.org/officeDocument/2006/relationships/customXml" Target="../ink/ink187.xml"/><Relationship Id="rId59" Type="http://schemas.openxmlformats.org/officeDocument/2006/relationships/image" Target="../media/image162.png"/><Relationship Id="rId67" Type="http://schemas.openxmlformats.org/officeDocument/2006/relationships/image" Target="../media/image166.png"/><Relationship Id="rId20" Type="http://schemas.openxmlformats.org/officeDocument/2006/relationships/customXml" Target="../ink/ink173.xml"/><Relationship Id="rId41" Type="http://schemas.openxmlformats.org/officeDocument/2006/relationships/image" Target="../media/image152.png"/><Relationship Id="rId54" Type="http://schemas.openxmlformats.org/officeDocument/2006/relationships/customXml" Target="../ink/ink191.xml"/><Relationship Id="rId62" Type="http://schemas.openxmlformats.org/officeDocument/2006/relationships/customXml" Target="../ink/ink195.xml"/><Relationship Id="rId1" Type="http://schemas.openxmlformats.org/officeDocument/2006/relationships/slideLayout" Target="../slideLayouts/slideLayout2.xml"/><Relationship Id="rId23" Type="http://schemas.openxmlformats.org/officeDocument/2006/relationships/customXml" Target="../ink/ink175.xml"/><Relationship Id="rId28" Type="http://schemas.openxmlformats.org/officeDocument/2006/relationships/customXml" Target="../ink/ink178.xml"/><Relationship Id="rId36" Type="http://schemas.openxmlformats.org/officeDocument/2006/relationships/customXml" Target="../ink/ink182.xml"/><Relationship Id="rId49" Type="http://schemas.openxmlformats.org/officeDocument/2006/relationships/image" Target="../media/image156.png"/><Relationship Id="rId57" Type="http://schemas.openxmlformats.org/officeDocument/2006/relationships/image" Target="../media/image161.png"/><Relationship Id="rId10" Type="http://schemas.openxmlformats.org/officeDocument/2006/relationships/image" Target="../media/image560.png"/><Relationship Id="rId31" Type="http://schemas.openxmlformats.org/officeDocument/2006/relationships/image" Target="../media/image147.png"/><Relationship Id="rId44" Type="http://schemas.openxmlformats.org/officeDocument/2006/relationships/customXml" Target="../ink/ink186.xml"/><Relationship Id="rId52" Type="http://schemas.openxmlformats.org/officeDocument/2006/relationships/customXml" Target="../ink/ink190.xml"/><Relationship Id="rId60" Type="http://schemas.openxmlformats.org/officeDocument/2006/relationships/customXml" Target="../ink/ink194.xml"/><Relationship Id="rId65" Type="http://schemas.openxmlformats.org/officeDocument/2006/relationships/image" Target="../media/image1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7.png"/><Relationship Id="rId26" Type="http://schemas.openxmlformats.org/officeDocument/2006/relationships/image" Target="../media/image1610.png"/><Relationship Id="rId39" Type="http://schemas.openxmlformats.org/officeDocument/2006/relationships/customXml" Target="../ink/ink208.xml"/><Relationship Id="rId3" Type="http://schemas.openxmlformats.org/officeDocument/2006/relationships/image" Target="../media/image143.png"/><Relationship Id="rId34" Type="http://schemas.openxmlformats.org/officeDocument/2006/relationships/image" Target="../media/image170.png"/><Relationship Id="rId42" Type="http://schemas.openxmlformats.org/officeDocument/2006/relationships/image" Target="../media/image174.png"/><Relationship Id="rId7" Type="http://schemas.openxmlformats.org/officeDocument/2006/relationships/customXml" Target="../ink/ink200.xml"/><Relationship Id="rId33" Type="http://schemas.openxmlformats.org/officeDocument/2006/relationships/customXml" Target="../ink/ink205.xml"/><Relationship Id="rId38" Type="http://schemas.openxmlformats.org/officeDocument/2006/relationships/image" Target="../media/image172.png"/><Relationship Id="rId2" Type="http://schemas.openxmlformats.org/officeDocument/2006/relationships/notesSlide" Target="../notesSlides/notesSlide3.xml"/><Relationship Id="rId29" Type="http://schemas.openxmlformats.org/officeDocument/2006/relationships/customXml" Target="../ink/ink203.xml"/><Relationship Id="rId41" Type="http://schemas.openxmlformats.org/officeDocument/2006/relationships/customXml" Target="../ink/ink20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0.png"/><Relationship Id="rId32" Type="http://schemas.openxmlformats.org/officeDocument/2006/relationships/image" Target="../media/image169.png"/><Relationship Id="rId37" Type="http://schemas.openxmlformats.org/officeDocument/2006/relationships/customXml" Target="../ink/ink207.xml"/><Relationship Id="rId40" Type="http://schemas.openxmlformats.org/officeDocument/2006/relationships/image" Target="../media/image173.png"/><Relationship Id="rId28" Type="http://schemas.openxmlformats.org/officeDocument/2006/relationships/image" Target="../media/image168.png"/><Relationship Id="rId36" Type="http://schemas.openxmlformats.org/officeDocument/2006/relationships/image" Target="../media/image171.png"/><Relationship Id="rId31" Type="http://schemas.openxmlformats.org/officeDocument/2006/relationships/customXml" Target="../ink/ink204.xml"/><Relationship Id="rId4" Type="http://schemas.openxmlformats.org/officeDocument/2006/relationships/customXml" Target="../ink/ink199.xml"/><Relationship Id="rId9" Type="http://schemas.openxmlformats.org/officeDocument/2006/relationships/customXml" Target="../ink/ink201.xml"/><Relationship Id="rId27" Type="http://schemas.openxmlformats.org/officeDocument/2006/relationships/customXml" Target="../ink/ink202.xml"/><Relationship Id="rId30" Type="http://schemas.openxmlformats.org/officeDocument/2006/relationships/image" Target="../media/image81.png"/><Relationship Id="rId35" Type="http://schemas.openxmlformats.org/officeDocument/2006/relationships/customXml" Target="../ink/ink20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0.png"/><Relationship Id="rId13" Type="http://schemas.openxmlformats.org/officeDocument/2006/relationships/customXml" Target="../ink/ink215.xml"/><Relationship Id="rId3" Type="http://schemas.openxmlformats.org/officeDocument/2006/relationships/image" Target="../media/image143.png"/><Relationship Id="rId7" Type="http://schemas.openxmlformats.org/officeDocument/2006/relationships/customXml" Target="../ink/ink212.xml"/><Relationship Id="rId12" Type="http://schemas.openxmlformats.org/officeDocument/2006/relationships/image" Target="../media/image17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11.xml"/><Relationship Id="rId11" Type="http://schemas.openxmlformats.org/officeDocument/2006/relationships/customXml" Target="../ink/ink214.xml"/><Relationship Id="rId5" Type="http://schemas.openxmlformats.org/officeDocument/2006/relationships/image" Target="../media/image1610.png"/><Relationship Id="rId10" Type="http://schemas.openxmlformats.org/officeDocument/2006/relationships/customXml" Target="../ink/ink213.xml"/><Relationship Id="rId4" Type="http://schemas.openxmlformats.org/officeDocument/2006/relationships/customXml" Target="../ink/ink210.xml"/><Relationship Id="rId9" Type="http://schemas.openxmlformats.org/officeDocument/2006/relationships/image" Target="../media/image1710.png"/><Relationship Id="rId14" Type="http://schemas.openxmlformats.org/officeDocument/2006/relationships/image" Target="../media/image17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11.png"/><Relationship Id="rId4" Type="http://schemas.openxmlformats.org/officeDocument/2006/relationships/customXml" Target="../ink/ink2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13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12" Type="http://schemas.openxmlformats.org/officeDocument/2006/relationships/customXml" Target="../ink/ink10.xml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5" Type="http://schemas.openxmlformats.org/officeDocument/2006/relationships/image" Target="../media/image11.png"/><Relationship Id="rId10" Type="http://schemas.openxmlformats.org/officeDocument/2006/relationships/customXml" Target="../ink/ink9.xml"/><Relationship Id="rId4" Type="http://schemas.openxmlformats.org/officeDocument/2006/relationships/customXml" Target="../ink/ink6.xml"/><Relationship Id="rId9" Type="http://schemas.openxmlformats.org/officeDocument/2006/relationships/image" Target="../media/image8.png"/><Relationship Id="rId14" Type="http://schemas.openxmlformats.org/officeDocument/2006/relationships/customXml" Target="../ink/ink11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4.xml"/><Relationship Id="rId39" Type="http://schemas.openxmlformats.org/officeDocument/2006/relationships/image" Target="../media/image20.png"/><Relationship Id="rId34" Type="http://schemas.openxmlformats.org/officeDocument/2006/relationships/customXml" Target="../ink/ink18.xml"/><Relationship Id="rId42" Type="http://schemas.openxmlformats.org/officeDocument/2006/relationships/customXml" Target="../ink/ink22.xml"/><Relationship Id="rId47" Type="http://schemas.openxmlformats.org/officeDocument/2006/relationships/image" Target="../media/image24.png"/><Relationship Id="rId50" Type="http://schemas.openxmlformats.org/officeDocument/2006/relationships/customXml" Target="../ink/ink26.xml"/><Relationship Id="rId55" Type="http://schemas.openxmlformats.org/officeDocument/2006/relationships/image" Target="../media/image28.png"/><Relationship Id="rId63" Type="http://schemas.openxmlformats.org/officeDocument/2006/relationships/image" Target="../media/image32.png"/><Relationship Id="rId2" Type="http://schemas.openxmlformats.org/officeDocument/2006/relationships/customXml" Target="../ink/ink12.xml"/><Relationship Id="rId29" Type="http://schemas.openxmlformats.org/officeDocument/2006/relationships/image" Target="../media/image14.png"/><Relationship Id="rId41" Type="http://schemas.openxmlformats.org/officeDocument/2006/relationships/image" Target="../media/image21.png"/><Relationship Id="rId54" Type="http://schemas.openxmlformats.org/officeDocument/2006/relationships/customXml" Target="../ink/ink28.xml"/><Relationship Id="rId62" Type="http://schemas.openxmlformats.org/officeDocument/2006/relationships/customXml" Target="../ink/ink32.xml"/><Relationship Id="rId1" Type="http://schemas.openxmlformats.org/officeDocument/2006/relationships/slideLayout" Target="../slideLayouts/slideLayout2.xml"/><Relationship Id="rId24" Type="http://schemas.openxmlformats.org/officeDocument/2006/relationships/customXml" Target="../ink/ink13.xml"/><Relationship Id="rId32" Type="http://schemas.openxmlformats.org/officeDocument/2006/relationships/customXml" Target="../ink/ink17.xml"/><Relationship Id="rId37" Type="http://schemas.openxmlformats.org/officeDocument/2006/relationships/image" Target="../media/image19.png"/><Relationship Id="rId40" Type="http://schemas.openxmlformats.org/officeDocument/2006/relationships/customXml" Target="../ink/ink21.xml"/><Relationship Id="rId45" Type="http://schemas.openxmlformats.org/officeDocument/2006/relationships/image" Target="../media/image23.png"/><Relationship Id="rId53" Type="http://schemas.openxmlformats.org/officeDocument/2006/relationships/image" Target="../media/image27.png"/><Relationship Id="rId58" Type="http://schemas.openxmlformats.org/officeDocument/2006/relationships/customXml" Target="../ink/ink30.xml"/><Relationship Id="rId23" Type="http://schemas.openxmlformats.org/officeDocument/2006/relationships/image" Target="../media/image15.png"/><Relationship Id="rId28" Type="http://schemas.openxmlformats.org/officeDocument/2006/relationships/customXml" Target="../ink/ink15.xml"/><Relationship Id="rId36" Type="http://schemas.openxmlformats.org/officeDocument/2006/relationships/customXml" Target="../ink/ink19.xml"/><Relationship Id="rId49" Type="http://schemas.openxmlformats.org/officeDocument/2006/relationships/image" Target="../media/image25.png"/><Relationship Id="rId57" Type="http://schemas.openxmlformats.org/officeDocument/2006/relationships/image" Target="../media/image29.png"/><Relationship Id="rId61" Type="http://schemas.openxmlformats.org/officeDocument/2006/relationships/image" Target="../media/image31.png"/><Relationship Id="rId31" Type="http://schemas.openxmlformats.org/officeDocument/2006/relationships/image" Target="../media/image16.png"/><Relationship Id="rId44" Type="http://schemas.openxmlformats.org/officeDocument/2006/relationships/customXml" Target="../ink/ink23.xml"/><Relationship Id="rId52" Type="http://schemas.openxmlformats.org/officeDocument/2006/relationships/customXml" Target="../ink/ink27.xml"/><Relationship Id="rId60" Type="http://schemas.openxmlformats.org/officeDocument/2006/relationships/customXml" Target="../ink/ink31.xml"/><Relationship Id="rId27" Type="http://schemas.openxmlformats.org/officeDocument/2006/relationships/image" Target="../media/image13.png"/><Relationship Id="rId30" Type="http://schemas.openxmlformats.org/officeDocument/2006/relationships/customXml" Target="../ink/ink16.xml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customXml" Target="../ink/ink25.xml"/><Relationship Id="rId56" Type="http://schemas.openxmlformats.org/officeDocument/2006/relationships/customXml" Target="../ink/ink29.xml"/><Relationship Id="rId51" Type="http://schemas.openxmlformats.org/officeDocument/2006/relationships/image" Target="../media/image26.png"/><Relationship Id="rId25" Type="http://schemas.openxmlformats.org/officeDocument/2006/relationships/image" Target="../media/image12.png"/><Relationship Id="rId33" Type="http://schemas.openxmlformats.org/officeDocument/2006/relationships/image" Target="../media/image17.png"/><Relationship Id="rId38" Type="http://schemas.openxmlformats.org/officeDocument/2006/relationships/customXml" Target="../ink/ink20.xml"/><Relationship Id="rId46" Type="http://schemas.openxmlformats.org/officeDocument/2006/relationships/customXml" Target="../ink/ink24.xml"/><Relationship Id="rId59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4.png"/><Relationship Id="rId18" Type="http://schemas.openxmlformats.org/officeDocument/2006/relationships/customXml" Target="../ink/ink39.xml"/><Relationship Id="rId26" Type="http://schemas.openxmlformats.org/officeDocument/2006/relationships/customXml" Target="../ink/ink43.xml"/><Relationship Id="rId39" Type="http://schemas.openxmlformats.org/officeDocument/2006/relationships/image" Target="../media/image47.png"/><Relationship Id="rId21" Type="http://schemas.openxmlformats.org/officeDocument/2006/relationships/image" Target="../media/image38.png"/><Relationship Id="rId34" Type="http://schemas.openxmlformats.org/officeDocument/2006/relationships/customXml" Target="../ink/ink47.xml"/><Relationship Id="rId42" Type="http://schemas.openxmlformats.org/officeDocument/2006/relationships/customXml" Target="../ink/ink51.xml"/><Relationship Id="rId47" Type="http://schemas.openxmlformats.org/officeDocument/2006/relationships/image" Target="../media/image51.png"/><Relationship Id="rId50" Type="http://schemas.openxmlformats.org/officeDocument/2006/relationships/customXml" Target="../ink/ink55.xml"/><Relationship Id="rId55" Type="http://schemas.openxmlformats.org/officeDocument/2006/relationships/image" Target="../media/image55.png"/><Relationship Id="rId7" Type="http://schemas.openxmlformats.org/officeDocument/2006/relationships/image" Target="../media/image310.png"/><Relationship Id="rId2" Type="http://schemas.openxmlformats.org/officeDocument/2006/relationships/customXml" Target="../ink/ink33.xml"/><Relationship Id="rId16" Type="http://schemas.openxmlformats.org/officeDocument/2006/relationships/customXml" Target="../ink/ink38.xml"/><Relationship Id="rId29" Type="http://schemas.openxmlformats.org/officeDocument/2006/relationships/image" Target="../media/image42.png"/><Relationship Id="rId11" Type="http://schemas.openxmlformats.org/officeDocument/2006/relationships/image" Target="../media/image33.png"/><Relationship Id="rId24" Type="http://schemas.openxmlformats.org/officeDocument/2006/relationships/customXml" Target="../ink/ink42.xml"/><Relationship Id="rId32" Type="http://schemas.openxmlformats.org/officeDocument/2006/relationships/customXml" Target="../ink/ink46.xml"/><Relationship Id="rId37" Type="http://schemas.openxmlformats.org/officeDocument/2006/relationships/image" Target="../media/image46.png"/><Relationship Id="rId40" Type="http://schemas.openxmlformats.org/officeDocument/2006/relationships/customXml" Target="../ink/ink50.xml"/><Relationship Id="rId45" Type="http://schemas.openxmlformats.org/officeDocument/2006/relationships/image" Target="../media/image50.png"/><Relationship Id="rId53" Type="http://schemas.openxmlformats.org/officeDocument/2006/relationships/image" Target="../media/image54.png"/><Relationship Id="rId58" Type="http://schemas.openxmlformats.org/officeDocument/2006/relationships/customXml" Target="../ink/ink59.xml"/><Relationship Id="rId61" Type="http://schemas.openxmlformats.org/officeDocument/2006/relationships/image" Target="../media/image58.png"/><Relationship Id="rId19" Type="http://schemas.openxmlformats.org/officeDocument/2006/relationships/image" Target="../media/image37.png"/><Relationship Id="rId9" Type="http://schemas.openxmlformats.org/officeDocument/2006/relationships/image" Target="../media/image611.png"/><Relationship Id="rId14" Type="http://schemas.openxmlformats.org/officeDocument/2006/relationships/customXml" Target="../ink/ink37.xml"/><Relationship Id="rId22" Type="http://schemas.openxmlformats.org/officeDocument/2006/relationships/customXml" Target="../ink/ink41.xml"/><Relationship Id="rId27" Type="http://schemas.openxmlformats.org/officeDocument/2006/relationships/image" Target="../media/image41.png"/><Relationship Id="rId30" Type="http://schemas.openxmlformats.org/officeDocument/2006/relationships/customXml" Target="../ink/ink45.xml"/><Relationship Id="rId35" Type="http://schemas.openxmlformats.org/officeDocument/2006/relationships/image" Target="../media/image45.png"/><Relationship Id="rId43" Type="http://schemas.openxmlformats.org/officeDocument/2006/relationships/image" Target="../media/image49.png"/><Relationship Id="rId48" Type="http://schemas.openxmlformats.org/officeDocument/2006/relationships/customXml" Target="../ink/ink54.xml"/><Relationship Id="rId56" Type="http://schemas.openxmlformats.org/officeDocument/2006/relationships/customXml" Target="../ink/ink58.xml"/><Relationship Id="rId8" Type="http://schemas.openxmlformats.org/officeDocument/2006/relationships/customXml" Target="../ink/ink34.xml"/><Relationship Id="rId51" Type="http://schemas.openxmlformats.org/officeDocument/2006/relationships/image" Target="../media/image53.png"/><Relationship Id="rId12" Type="http://schemas.openxmlformats.org/officeDocument/2006/relationships/customXml" Target="../ink/ink36.xml"/><Relationship Id="rId17" Type="http://schemas.openxmlformats.org/officeDocument/2006/relationships/image" Target="../media/image36.png"/><Relationship Id="rId25" Type="http://schemas.openxmlformats.org/officeDocument/2006/relationships/image" Target="../media/image40.png"/><Relationship Id="rId33" Type="http://schemas.openxmlformats.org/officeDocument/2006/relationships/image" Target="../media/image44.png"/><Relationship Id="rId38" Type="http://schemas.openxmlformats.org/officeDocument/2006/relationships/customXml" Target="../ink/ink49.xml"/><Relationship Id="rId46" Type="http://schemas.openxmlformats.org/officeDocument/2006/relationships/customXml" Target="../ink/ink53.xml"/><Relationship Id="rId59" Type="http://schemas.openxmlformats.org/officeDocument/2006/relationships/image" Target="../media/image57.png"/><Relationship Id="rId20" Type="http://schemas.openxmlformats.org/officeDocument/2006/relationships/customXml" Target="../ink/ink40.xml"/><Relationship Id="rId41" Type="http://schemas.openxmlformats.org/officeDocument/2006/relationships/image" Target="../media/image48.png"/><Relationship Id="rId54" Type="http://schemas.openxmlformats.org/officeDocument/2006/relationships/customXml" Target="../ink/ink57.xml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5.png"/><Relationship Id="rId23" Type="http://schemas.openxmlformats.org/officeDocument/2006/relationships/image" Target="../media/image39.png"/><Relationship Id="rId28" Type="http://schemas.openxmlformats.org/officeDocument/2006/relationships/customXml" Target="../ink/ink44.xml"/><Relationship Id="rId36" Type="http://schemas.openxmlformats.org/officeDocument/2006/relationships/customXml" Target="../ink/ink48.xml"/><Relationship Id="rId49" Type="http://schemas.openxmlformats.org/officeDocument/2006/relationships/image" Target="../media/image52.png"/><Relationship Id="rId57" Type="http://schemas.openxmlformats.org/officeDocument/2006/relationships/image" Target="../media/image56.png"/><Relationship Id="rId10" Type="http://schemas.openxmlformats.org/officeDocument/2006/relationships/customXml" Target="../ink/ink35.xml"/><Relationship Id="rId31" Type="http://schemas.openxmlformats.org/officeDocument/2006/relationships/image" Target="../media/image43.png"/><Relationship Id="rId44" Type="http://schemas.openxmlformats.org/officeDocument/2006/relationships/customXml" Target="../ink/ink52.xml"/><Relationship Id="rId52" Type="http://schemas.openxmlformats.org/officeDocument/2006/relationships/customXml" Target="../ink/ink56.xml"/><Relationship Id="rId60" Type="http://schemas.openxmlformats.org/officeDocument/2006/relationships/customXml" Target="../ink/ink60.xml"/></Relationships>
</file>

<file path=ppt/slides/_rels/slide5.xml.rels><?xml version="1.0" encoding="UTF-8" standalone="yes"?>
<Relationships xmlns="http://schemas.openxmlformats.org/package/2006/relationships"><Relationship Id="rId39" Type="http://schemas.openxmlformats.org/officeDocument/2006/relationships/image" Target="../media/image350.png"/><Relationship Id="rId51" Type="http://schemas.openxmlformats.org/officeDocument/2006/relationships/image" Target="../media/image411.png"/><Relationship Id="rId3" Type="http://schemas.openxmlformats.org/officeDocument/2006/relationships/image" Target="../media/image410.png"/><Relationship Id="rId42" Type="http://schemas.openxmlformats.org/officeDocument/2006/relationships/customXml" Target="../ink/ink66.xml"/><Relationship Id="rId47" Type="http://schemas.openxmlformats.org/officeDocument/2006/relationships/image" Target="../media/image390.png"/><Relationship Id="rId50" Type="http://schemas.openxmlformats.org/officeDocument/2006/relationships/customXml" Target="../ink/ink70.xml"/><Relationship Id="rId55" Type="http://schemas.openxmlformats.org/officeDocument/2006/relationships/image" Target="../media/image430.png"/><Relationship Id="rId38" Type="http://schemas.openxmlformats.org/officeDocument/2006/relationships/customXml" Target="../ink/ink64.xml"/><Relationship Id="rId46" Type="http://schemas.openxmlformats.org/officeDocument/2006/relationships/customXml" Target="../ink/ink68.xml"/><Relationship Id="rId59" Type="http://schemas.openxmlformats.org/officeDocument/2006/relationships/image" Target="../media/image59.png"/><Relationship Id="rId2" Type="http://schemas.openxmlformats.org/officeDocument/2006/relationships/customXml" Target="../ink/ink61.xml"/><Relationship Id="rId41" Type="http://schemas.openxmlformats.org/officeDocument/2006/relationships/image" Target="../media/image360.png"/><Relationship Id="rId54" Type="http://schemas.openxmlformats.org/officeDocument/2006/relationships/customXml" Target="../ink/ink7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3.xml"/><Relationship Id="rId37" Type="http://schemas.openxmlformats.org/officeDocument/2006/relationships/image" Target="../media/image340.png"/><Relationship Id="rId40" Type="http://schemas.openxmlformats.org/officeDocument/2006/relationships/customXml" Target="../ink/ink65.xml"/><Relationship Id="rId45" Type="http://schemas.openxmlformats.org/officeDocument/2006/relationships/image" Target="../media/image380.png"/><Relationship Id="rId53" Type="http://schemas.openxmlformats.org/officeDocument/2006/relationships/image" Target="../media/image420.png"/><Relationship Id="rId58" Type="http://schemas.openxmlformats.org/officeDocument/2006/relationships/customXml" Target="../ink/ink74.xml"/><Relationship Id="rId5" Type="http://schemas.openxmlformats.org/officeDocument/2006/relationships/image" Target="../media/image510.png"/><Relationship Id="rId49" Type="http://schemas.openxmlformats.org/officeDocument/2006/relationships/image" Target="../media/image400.png"/><Relationship Id="rId57" Type="http://schemas.openxmlformats.org/officeDocument/2006/relationships/image" Target="../media/image440.png"/><Relationship Id="rId44" Type="http://schemas.openxmlformats.org/officeDocument/2006/relationships/customXml" Target="../ink/ink67.xml"/><Relationship Id="rId52" Type="http://schemas.openxmlformats.org/officeDocument/2006/relationships/customXml" Target="../ink/ink71.xml"/><Relationship Id="rId4" Type="http://schemas.openxmlformats.org/officeDocument/2006/relationships/customXml" Target="../ink/ink62.xml"/><Relationship Id="rId43" Type="http://schemas.openxmlformats.org/officeDocument/2006/relationships/image" Target="../media/image370.png"/><Relationship Id="rId48" Type="http://schemas.openxmlformats.org/officeDocument/2006/relationships/customXml" Target="../ink/ink69.xml"/><Relationship Id="rId56" Type="http://schemas.openxmlformats.org/officeDocument/2006/relationships/customXml" Target="../ink/ink7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78.xml"/><Relationship Id="rId3" Type="http://schemas.openxmlformats.org/officeDocument/2006/relationships/image" Target="../media/image611.png"/><Relationship Id="rId7" Type="http://schemas.openxmlformats.org/officeDocument/2006/relationships/image" Target="../media/image61.png"/><Relationship Id="rId2" Type="http://schemas.openxmlformats.org/officeDocument/2006/relationships/customXml" Target="../ink/ink7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7.xml"/><Relationship Id="rId11" Type="http://schemas.openxmlformats.org/officeDocument/2006/relationships/image" Target="../media/image63.png"/><Relationship Id="rId5" Type="http://schemas.openxmlformats.org/officeDocument/2006/relationships/image" Target="../media/image60.png"/><Relationship Id="rId10" Type="http://schemas.openxmlformats.org/officeDocument/2006/relationships/customXml" Target="../ink/ink79.xml"/><Relationship Id="rId4" Type="http://schemas.openxmlformats.org/officeDocument/2006/relationships/customXml" Target="../ink/ink76.xml"/><Relationship Id="rId9" Type="http://schemas.openxmlformats.org/officeDocument/2006/relationships/image" Target="../media/image62.png"/></Relationships>
</file>

<file path=ppt/slides/_rels/slide7.xml.rels><?xml version="1.0" encoding="UTF-8" standalone="yes"?>
<Relationships xmlns="http://schemas.openxmlformats.org/package/2006/relationships"><Relationship Id="rId93" Type="http://schemas.openxmlformats.org/officeDocument/2006/relationships/image" Target="../media/image67.png"/><Relationship Id="rId89" Type="http://schemas.openxmlformats.org/officeDocument/2006/relationships/image" Target="../media/image64.png"/><Relationship Id="rId97" Type="http://schemas.openxmlformats.org/officeDocument/2006/relationships/image" Target="../media/image69.png"/><Relationship Id="rId59" Type="http://schemas.openxmlformats.org/officeDocument/2006/relationships/image" Target="../media/image511.png"/><Relationship Id="rId92" Type="http://schemas.openxmlformats.org/officeDocument/2006/relationships/customXml" Target="../ink/ink86.xml"/><Relationship Id="rId2" Type="http://schemas.openxmlformats.org/officeDocument/2006/relationships/customXml" Target="../ink/ink80.xml"/><Relationship Id="rId88" Type="http://schemas.openxmlformats.org/officeDocument/2006/relationships/customXml" Target="../ink/ink84.xml"/><Relationship Id="rId91" Type="http://schemas.openxmlformats.org/officeDocument/2006/relationships/image" Target="../media/image66.png"/><Relationship Id="rId96" Type="http://schemas.openxmlformats.org/officeDocument/2006/relationships/customXml" Target="../ink/ink88.xml"/><Relationship Id="rId1" Type="http://schemas.openxmlformats.org/officeDocument/2006/relationships/slideLayout" Target="../slideLayouts/slideLayout2.xml"/><Relationship Id="rId87" Type="http://schemas.openxmlformats.org/officeDocument/2006/relationships/image" Target="../media/image65.png"/><Relationship Id="rId28" Type="http://schemas.openxmlformats.org/officeDocument/2006/relationships/customXml" Target="../ink/ink81.xml"/><Relationship Id="rId90" Type="http://schemas.openxmlformats.org/officeDocument/2006/relationships/customXml" Target="../ink/ink85.xml"/><Relationship Id="rId95" Type="http://schemas.openxmlformats.org/officeDocument/2006/relationships/image" Target="../media/image68.png"/><Relationship Id="rId60" Type="http://schemas.openxmlformats.org/officeDocument/2006/relationships/customXml" Target="../ink/ink82.xml"/><Relationship Id="rId78" Type="http://schemas.openxmlformats.org/officeDocument/2006/relationships/customXml" Target="../ink/ink83.xml"/><Relationship Id="rId94" Type="http://schemas.openxmlformats.org/officeDocument/2006/relationships/customXml" Target="../ink/ink87.xml"/><Relationship Id="rId27" Type="http://schemas.openxmlformats.org/officeDocument/2006/relationships/image" Target="../media/image611.png"/><Relationship Id="rId77" Type="http://schemas.openxmlformats.org/officeDocument/2006/relationships/image" Target="../media/image60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91.xml"/><Relationship Id="rId13" Type="http://schemas.openxmlformats.org/officeDocument/2006/relationships/image" Target="../media/image670.png"/><Relationship Id="rId18" Type="http://schemas.openxmlformats.org/officeDocument/2006/relationships/customXml" Target="../ink/ink94.xml"/><Relationship Id="rId26" Type="http://schemas.openxmlformats.org/officeDocument/2006/relationships/customXml" Target="../ink/ink96.xml"/><Relationship Id="rId39" Type="http://schemas.openxmlformats.org/officeDocument/2006/relationships/image" Target="../media/image78.png"/><Relationship Id="rId3" Type="http://schemas.openxmlformats.org/officeDocument/2006/relationships/customXml" Target="../ink/ink89.xml"/><Relationship Id="rId34" Type="http://schemas.openxmlformats.org/officeDocument/2006/relationships/customXml" Target="../ink/ink100.xml"/><Relationship Id="rId7" Type="http://schemas.openxmlformats.org/officeDocument/2006/relationships/customXml" Target="../ink/ink90.xml"/><Relationship Id="rId12" Type="http://schemas.openxmlformats.org/officeDocument/2006/relationships/customXml" Target="../ink/ink92.xml"/><Relationship Id="rId17" Type="http://schemas.openxmlformats.org/officeDocument/2006/relationships/image" Target="../media/image690.png"/><Relationship Id="rId25" Type="http://schemas.openxmlformats.org/officeDocument/2006/relationships/image" Target="../media/image70.png"/><Relationship Id="rId33" Type="http://schemas.openxmlformats.org/officeDocument/2006/relationships/image" Target="../media/image75.png"/><Relationship Id="rId38" Type="http://schemas.openxmlformats.org/officeDocument/2006/relationships/customXml" Target="../ink/ink102.xml"/><Relationship Id="rId2" Type="http://schemas.openxmlformats.org/officeDocument/2006/relationships/image" Target="../media/image160.png"/><Relationship Id="rId29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1.png"/><Relationship Id="rId11" Type="http://schemas.openxmlformats.org/officeDocument/2006/relationships/image" Target="../media/image660.png"/><Relationship Id="rId24" Type="http://schemas.openxmlformats.org/officeDocument/2006/relationships/customXml" Target="../ink/ink95.xml"/><Relationship Id="rId32" Type="http://schemas.openxmlformats.org/officeDocument/2006/relationships/customXml" Target="../ink/ink99.xml"/><Relationship Id="rId37" Type="http://schemas.openxmlformats.org/officeDocument/2006/relationships/image" Target="../media/image77.png"/><Relationship Id="rId23" Type="http://schemas.openxmlformats.org/officeDocument/2006/relationships/image" Target="../media/image72.png"/><Relationship Id="rId28" Type="http://schemas.openxmlformats.org/officeDocument/2006/relationships/customXml" Target="../ink/ink97.xml"/><Relationship Id="rId36" Type="http://schemas.openxmlformats.org/officeDocument/2006/relationships/customXml" Target="../ink/ink101.xml"/><Relationship Id="rId31" Type="http://schemas.openxmlformats.org/officeDocument/2006/relationships/image" Target="../media/image74.png"/><Relationship Id="rId14" Type="http://schemas.openxmlformats.org/officeDocument/2006/relationships/customXml" Target="../ink/ink93.xml"/><Relationship Id="rId27" Type="http://schemas.openxmlformats.org/officeDocument/2006/relationships/image" Target="../media/image71.png"/><Relationship Id="rId30" Type="http://schemas.openxmlformats.org/officeDocument/2006/relationships/customXml" Target="../ink/ink98.xml"/><Relationship Id="rId35" Type="http://schemas.openxmlformats.org/officeDocument/2006/relationships/image" Target="../media/image76.png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15.xml"/><Relationship Id="rId21" Type="http://schemas.openxmlformats.org/officeDocument/2006/relationships/image" Target="../media/image87.png"/><Relationship Id="rId42" Type="http://schemas.openxmlformats.org/officeDocument/2006/relationships/customXml" Target="../ink/ink123.xml"/><Relationship Id="rId47" Type="http://schemas.openxmlformats.org/officeDocument/2006/relationships/image" Target="../media/image100.png"/><Relationship Id="rId63" Type="http://schemas.openxmlformats.org/officeDocument/2006/relationships/image" Target="../media/image108.png"/><Relationship Id="rId68" Type="http://schemas.openxmlformats.org/officeDocument/2006/relationships/customXml" Target="../ink/ink136.xml"/><Relationship Id="rId84" Type="http://schemas.openxmlformats.org/officeDocument/2006/relationships/customXml" Target="../ink/ink144.xml"/><Relationship Id="rId16" Type="http://schemas.openxmlformats.org/officeDocument/2006/relationships/customXml" Target="../ink/ink110.xml"/><Relationship Id="rId11" Type="http://schemas.openxmlformats.org/officeDocument/2006/relationships/customXml" Target="../ink/ink107.xml"/><Relationship Id="rId32" Type="http://schemas.openxmlformats.org/officeDocument/2006/relationships/customXml" Target="../ink/ink118.xml"/><Relationship Id="rId37" Type="http://schemas.openxmlformats.org/officeDocument/2006/relationships/image" Target="../media/image95.png"/><Relationship Id="rId53" Type="http://schemas.openxmlformats.org/officeDocument/2006/relationships/image" Target="../media/image103.png"/><Relationship Id="rId58" Type="http://schemas.openxmlformats.org/officeDocument/2006/relationships/customXml" Target="../ink/ink131.xml"/><Relationship Id="rId74" Type="http://schemas.openxmlformats.org/officeDocument/2006/relationships/customXml" Target="../ink/ink139.xml"/><Relationship Id="rId79" Type="http://schemas.openxmlformats.org/officeDocument/2006/relationships/image" Target="../media/image116.png"/><Relationship Id="rId5" Type="http://schemas.openxmlformats.org/officeDocument/2006/relationships/image" Target="../media/image80.png"/><Relationship Id="rId19" Type="http://schemas.openxmlformats.org/officeDocument/2006/relationships/image" Target="../media/image86.png"/><Relationship Id="rId14" Type="http://schemas.openxmlformats.org/officeDocument/2006/relationships/image" Target="../media/image84.png"/><Relationship Id="rId22" Type="http://schemas.openxmlformats.org/officeDocument/2006/relationships/customXml" Target="../ink/ink113.xml"/><Relationship Id="rId27" Type="http://schemas.openxmlformats.org/officeDocument/2006/relationships/image" Target="../media/image90.png"/><Relationship Id="rId30" Type="http://schemas.openxmlformats.org/officeDocument/2006/relationships/customXml" Target="../ink/ink117.xml"/><Relationship Id="rId35" Type="http://schemas.openxmlformats.org/officeDocument/2006/relationships/image" Target="../media/image94.png"/><Relationship Id="rId43" Type="http://schemas.openxmlformats.org/officeDocument/2006/relationships/image" Target="../media/image98.png"/><Relationship Id="rId48" Type="http://schemas.openxmlformats.org/officeDocument/2006/relationships/customXml" Target="../ink/ink126.xml"/><Relationship Id="rId56" Type="http://schemas.openxmlformats.org/officeDocument/2006/relationships/customXml" Target="../ink/ink130.xml"/><Relationship Id="rId64" Type="http://schemas.openxmlformats.org/officeDocument/2006/relationships/customXml" Target="../ink/ink134.xml"/><Relationship Id="rId69" Type="http://schemas.openxmlformats.org/officeDocument/2006/relationships/image" Target="../media/image111.png"/><Relationship Id="rId77" Type="http://schemas.openxmlformats.org/officeDocument/2006/relationships/image" Target="../media/image115.png"/><Relationship Id="rId8" Type="http://schemas.openxmlformats.org/officeDocument/2006/relationships/customXml" Target="../ink/ink105.xml"/><Relationship Id="rId51" Type="http://schemas.openxmlformats.org/officeDocument/2006/relationships/image" Target="../media/image102.png"/><Relationship Id="rId72" Type="http://schemas.openxmlformats.org/officeDocument/2006/relationships/customXml" Target="../ink/ink138.xml"/><Relationship Id="rId80" Type="http://schemas.openxmlformats.org/officeDocument/2006/relationships/customXml" Target="../ink/ink142.xml"/><Relationship Id="rId85" Type="http://schemas.openxmlformats.org/officeDocument/2006/relationships/image" Target="../media/image119.png"/><Relationship Id="rId3" Type="http://schemas.openxmlformats.org/officeDocument/2006/relationships/image" Target="../media/image611.png"/><Relationship Id="rId12" Type="http://schemas.openxmlformats.org/officeDocument/2006/relationships/image" Target="../media/image83.png"/><Relationship Id="rId17" Type="http://schemas.openxmlformats.org/officeDocument/2006/relationships/image" Target="../media/image85.png"/><Relationship Id="rId25" Type="http://schemas.openxmlformats.org/officeDocument/2006/relationships/image" Target="../media/image89.png"/><Relationship Id="rId33" Type="http://schemas.openxmlformats.org/officeDocument/2006/relationships/image" Target="../media/image93.png"/><Relationship Id="rId38" Type="http://schemas.openxmlformats.org/officeDocument/2006/relationships/customXml" Target="../ink/ink121.xml"/><Relationship Id="rId46" Type="http://schemas.openxmlformats.org/officeDocument/2006/relationships/customXml" Target="../ink/ink125.xml"/><Relationship Id="rId59" Type="http://schemas.openxmlformats.org/officeDocument/2006/relationships/image" Target="../media/image106.png"/><Relationship Id="rId67" Type="http://schemas.openxmlformats.org/officeDocument/2006/relationships/image" Target="../media/image110.png"/><Relationship Id="rId20" Type="http://schemas.openxmlformats.org/officeDocument/2006/relationships/customXml" Target="../ink/ink112.xml"/><Relationship Id="rId41" Type="http://schemas.openxmlformats.org/officeDocument/2006/relationships/image" Target="../media/image97.png"/><Relationship Id="rId54" Type="http://schemas.openxmlformats.org/officeDocument/2006/relationships/customXml" Target="../ink/ink129.xml"/><Relationship Id="rId62" Type="http://schemas.openxmlformats.org/officeDocument/2006/relationships/customXml" Target="../ink/ink133.xml"/><Relationship Id="rId70" Type="http://schemas.openxmlformats.org/officeDocument/2006/relationships/customXml" Target="../ink/ink137.xml"/><Relationship Id="rId75" Type="http://schemas.openxmlformats.org/officeDocument/2006/relationships/image" Target="../media/image114.png"/><Relationship Id="rId83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04.xml"/><Relationship Id="rId15" Type="http://schemas.openxmlformats.org/officeDocument/2006/relationships/customXml" Target="../ink/ink109.xml"/><Relationship Id="rId23" Type="http://schemas.openxmlformats.org/officeDocument/2006/relationships/image" Target="../media/image88.png"/><Relationship Id="rId28" Type="http://schemas.openxmlformats.org/officeDocument/2006/relationships/customXml" Target="../ink/ink116.xml"/><Relationship Id="rId36" Type="http://schemas.openxmlformats.org/officeDocument/2006/relationships/customXml" Target="../ink/ink120.xml"/><Relationship Id="rId49" Type="http://schemas.openxmlformats.org/officeDocument/2006/relationships/image" Target="../media/image101.png"/><Relationship Id="rId57" Type="http://schemas.openxmlformats.org/officeDocument/2006/relationships/image" Target="../media/image105.png"/><Relationship Id="rId10" Type="http://schemas.openxmlformats.org/officeDocument/2006/relationships/image" Target="../media/image82.png"/><Relationship Id="rId31" Type="http://schemas.openxmlformats.org/officeDocument/2006/relationships/image" Target="../media/image92.png"/><Relationship Id="rId44" Type="http://schemas.openxmlformats.org/officeDocument/2006/relationships/customXml" Target="../ink/ink124.xml"/><Relationship Id="rId52" Type="http://schemas.openxmlformats.org/officeDocument/2006/relationships/customXml" Target="../ink/ink128.xml"/><Relationship Id="rId60" Type="http://schemas.openxmlformats.org/officeDocument/2006/relationships/customXml" Target="../ink/ink132.xml"/><Relationship Id="rId65" Type="http://schemas.openxmlformats.org/officeDocument/2006/relationships/image" Target="../media/image109.png"/><Relationship Id="rId73" Type="http://schemas.openxmlformats.org/officeDocument/2006/relationships/image" Target="../media/image113.png"/><Relationship Id="rId78" Type="http://schemas.openxmlformats.org/officeDocument/2006/relationships/customXml" Target="../ink/ink141.xml"/><Relationship Id="rId81" Type="http://schemas.openxmlformats.org/officeDocument/2006/relationships/image" Target="../media/image117.png"/><Relationship Id="rId4" Type="http://schemas.openxmlformats.org/officeDocument/2006/relationships/image" Target="../media/image79.png"/><Relationship Id="rId9" Type="http://schemas.openxmlformats.org/officeDocument/2006/relationships/customXml" Target="../ink/ink106.xml"/><Relationship Id="rId13" Type="http://schemas.openxmlformats.org/officeDocument/2006/relationships/customXml" Target="../ink/ink108.xml"/><Relationship Id="rId18" Type="http://schemas.openxmlformats.org/officeDocument/2006/relationships/customXml" Target="../ink/ink111.xml"/><Relationship Id="rId39" Type="http://schemas.openxmlformats.org/officeDocument/2006/relationships/image" Target="../media/image96.png"/><Relationship Id="rId34" Type="http://schemas.openxmlformats.org/officeDocument/2006/relationships/customXml" Target="../ink/ink119.xml"/><Relationship Id="rId50" Type="http://schemas.openxmlformats.org/officeDocument/2006/relationships/customXml" Target="../ink/ink127.xml"/><Relationship Id="rId55" Type="http://schemas.openxmlformats.org/officeDocument/2006/relationships/image" Target="../media/image104.png"/><Relationship Id="rId76" Type="http://schemas.openxmlformats.org/officeDocument/2006/relationships/customXml" Target="../ink/ink140.xml"/><Relationship Id="rId7" Type="http://schemas.openxmlformats.org/officeDocument/2006/relationships/image" Target="../media/image81.png"/><Relationship Id="rId71" Type="http://schemas.openxmlformats.org/officeDocument/2006/relationships/image" Target="../media/image112.png"/><Relationship Id="rId2" Type="http://schemas.openxmlformats.org/officeDocument/2006/relationships/customXml" Target="../ink/ink103.xml"/><Relationship Id="rId29" Type="http://schemas.openxmlformats.org/officeDocument/2006/relationships/image" Target="../media/image91.png"/><Relationship Id="rId24" Type="http://schemas.openxmlformats.org/officeDocument/2006/relationships/customXml" Target="../ink/ink114.xml"/><Relationship Id="rId40" Type="http://schemas.openxmlformats.org/officeDocument/2006/relationships/customXml" Target="../ink/ink122.xml"/><Relationship Id="rId45" Type="http://schemas.openxmlformats.org/officeDocument/2006/relationships/image" Target="../media/image99.png"/><Relationship Id="rId66" Type="http://schemas.openxmlformats.org/officeDocument/2006/relationships/customXml" Target="../ink/ink135.xml"/><Relationship Id="rId61" Type="http://schemas.openxmlformats.org/officeDocument/2006/relationships/image" Target="../media/image107.png"/><Relationship Id="rId82" Type="http://schemas.openxmlformats.org/officeDocument/2006/relationships/customXml" Target="../ink/ink1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0E8F-CAC2-4F85-1145-ED253CF40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Week 8  Lab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A8D58-BE93-7DD8-D2BC-47776E229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 Discussion Sequence (</a:t>
            </a:r>
            <a:r>
              <a:rPr lang="en-US" dirty="0">
                <a:solidFill>
                  <a:srgbClr val="EE0000"/>
                </a:solidFill>
              </a:rPr>
              <a:t>3</a:t>
            </a:r>
            <a:r>
              <a:rPr lang="en-US" dirty="0"/>
              <a:t> &gt; </a:t>
            </a:r>
            <a:r>
              <a:rPr lang="en-US" dirty="0">
                <a:solidFill>
                  <a:srgbClr val="EE0000"/>
                </a:solidFill>
              </a:rPr>
              <a:t>1</a:t>
            </a:r>
            <a:r>
              <a:rPr lang="en-US" dirty="0"/>
              <a:t> &gt; </a:t>
            </a:r>
            <a:r>
              <a:rPr lang="en-US" dirty="0">
                <a:solidFill>
                  <a:srgbClr val="EE0000"/>
                </a:solidFill>
              </a:rPr>
              <a:t>2</a:t>
            </a:r>
            <a:r>
              <a:rPr lang="en-US" dirty="0"/>
              <a:t>  &gt; </a:t>
            </a:r>
            <a:r>
              <a:rPr lang="en-US" dirty="0">
                <a:solidFill>
                  <a:srgbClr val="EE0000"/>
                </a:solidFill>
              </a:rPr>
              <a:t>4</a:t>
            </a:r>
            <a:r>
              <a:rPr lang="en-US" dirty="0"/>
              <a:t>):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 with Question </a:t>
            </a:r>
            <a:r>
              <a:rPr lang="en-US" dirty="0">
                <a:solidFill>
                  <a:srgbClr val="EE0000"/>
                </a:solidFill>
              </a:rPr>
              <a:t>3</a:t>
            </a:r>
            <a:r>
              <a:rPr lang="en-US" dirty="0"/>
              <a:t> first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Question-</a:t>
            </a:r>
            <a:r>
              <a:rPr lang="en-US" dirty="0">
                <a:solidFill>
                  <a:srgbClr val="EE00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Question-</a:t>
            </a:r>
            <a:r>
              <a:rPr lang="en-US" dirty="0">
                <a:solidFill>
                  <a:srgbClr val="EE0000"/>
                </a:solidFill>
              </a:rPr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Question-</a:t>
            </a:r>
            <a:r>
              <a:rPr lang="en-US" dirty="0">
                <a:solidFill>
                  <a:srgbClr val="EE0000"/>
                </a:solidFill>
              </a:rPr>
              <a:t>4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89854F0-7ADA-CE7F-DB39-126945EFE917}"/>
              </a:ext>
            </a:extLst>
          </p:cNvPr>
          <p:cNvGrpSpPr/>
          <p:nvPr/>
        </p:nvGrpSpPr>
        <p:grpSpPr>
          <a:xfrm>
            <a:off x="6240084" y="2308984"/>
            <a:ext cx="725040" cy="69120"/>
            <a:chOff x="6240084" y="2308984"/>
            <a:chExt cx="725040" cy="69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7F9499D6-AADD-85F4-3D8B-2270163FA936}"/>
                    </a:ext>
                  </a:extLst>
                </p14:cNvPr>
                <p14:cNvContentPartPr/>
                <p14:nvPr/>
              </p14:nvContentPartPr>
              <p14:xfrm>
                <a:off x="6240084" y="2356504"/>
                <a:ext cx="350280" cy="216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7F9499D6-AADD-85F4-3D8B-2270163FA93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233964" y="2350384"/>
                  <a:ext cx="36252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D696BE70-4798-3DAC-B9BD-7E926EBEB846}"/>
                    </a:ext>
                  </a:extLst>
                </p14:cNvPr>
                <p14:cNvContentPartPr/>
                <p14:nvPr/>
              </p14:nvContentPartPr>
              <p14:xfrm>
                <a:off x="6740124" y="2308984"/>
                <a:ext cx="225000" cy="201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D696BE70-4798-3DAC-B9BD-7E926EBEB84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734004" y="2302864"/>
                  <a:ext cx="237240" cy="32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709D8AB-ED5C-FE8E-33CB-99B9CF55DC38}"/>
              </a:ext>
            </a:extLst>
          </p:cNvPr>
          <p:cNvGrpSpPr/>
          <p:nvPr/>
        </p:nvGrpSpPr>
        <p:grpSpPr>
          <a:xfrm>
            <a:off x="7315044" y="2290624"/>
            <a:ext cx="866520" cy="15480"/>
            <a:chOff x="7315044" y="2290624"/>
            <a:chExt cx="866520" cy="15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FD99008-EE44-3E68-51E8-7002D93E472F}"/>
                    </a:ext>
                  </a:extLst>
                </p14:cNvPr>
                <p14:cNvContentPartPr/>
                <p14:nvPr/>
              </p14:nvContentPartPr>
              <p14:xfrm>
                <a:off x="7315044" y="2290624"/>
                <a:ext cx="329040" cy="36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FD99008-EE44-3E68-51E8-7002D93E472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308924" y="2284504"/>
                  <a:ext cx="34128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34F91825-DE98-D99F-D4A9-840FBBB33FE2}"/>
                    </a:ext>
                  </a:extLst>
                </p14:cNvPr>
                <p14:cNvContentPartPr/>
                <p14:nvPr/>
              </p14:nvContentPartPr>
              <p14:xfrm>
                <a:off x="7861884" y="2299984"/>
                <a:ext cx="319680" cy="612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34F91825-DE98-D99F-D4A9-840FBBB33FE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855764" y="2293864"/>
                  <a:ext cx="331920" cy="18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2860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96266-69A1-164C-711C-E7C1B718B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3842E-FE34-AE58-DE53-783B9E6A3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3"/>
            <a:ext cx="4968240" cy="723011"/>
          </a:xfrm>
        </p:spPr>
        <p:txBody>
          <a:bodyPr/>
          <a:lstStyle/>
          <a:p>
            <a:r>
              <a:rPr lang="en-US" dirty="0"/>
              <a:t>Questions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3ECA33-C2D2-E3BD-FED0-110E6461EED2}"/>
              </a:ext>
            </a:extLst>
          </p:cNvPr>
          <p:cNvSpPr txBox="1"/>
          <p:nvPr/>
        </p:nvSpPr>
        <p:spPr>
          <a:xfrm>
            <a:off x="3511296" y="85431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</a:t>
            </a:r>
            <a:r>
              <a:rPr lang="en-US" sz="1600"/>
              <a:t>tree representation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E6F1BDA-2811-C48E-7771-78E41C969E06}"/>
              </a:ext>
            </a:extLst>
          </p:cNvPr>
          <p:cNvSpPr txBox="1"/>
          <p:nvPr/>
        </p:nvSpPr>
        <p:spPr>
          <a:xfrm>
            <a:off x="206059" y="1228794"/>
            <a:ext cx="30300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Info:</a:t>
            </a:r>
          </a:p>
          <a:p>
            <a:r>
              <a:rPr lang="en-US" dirty="0"/>
              <a:t>P(X) = 0.35</a:t>
            </a:r>
          </a:p>
          <a:p>
            <a:r>
              <a:rPr lang="en-US" dirty="0"/>
              <a:t>P(Y) = 0.35</a:t>
            </a:r>
          </a:p>
          <a:p>
            <a:r>
              <a:rPr lang="en-US" dirty="0"/>
              <a:t>P(Z) = 0.30</a:t>
            </a:r>
          </a:p>
          <a:p>
            <a:endParaRPr lang="en-US" dirty="0"/>
          </a:p>
          <a:p>
            <a:r>
              <a:rPr lang="en-US" dirty="0"/>
              <a:t>P( C | X) = 0.30</a:t>
            </a:r>
          </a:p>
          <a:p>
            <a:r>
              <a:rPr lang="en-US" dirty="0"/>
              <a:t>P( C | Y) = 0.20</a:t>
            </a:r>
          </a:p>
          <a:p>
            <a:r>
              <a:rPr lang="en-US" dirty="0"/>
              <a:t>P( C | Z) = 0.20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7B0577-8777-E850-7CBC-138A3CA9E5ED}"/>
              </a:ext>
            </a:extLst>
          </p:cNvPr>
          <p:cNvSpPr txBox="1"/>
          <p:nvPr/>
        </p:nvSpPr>
        <p:spPr>
          <a:xfrm>
            <a:off x="6749135" y="1566140"/>
            <a:ext cx="27961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 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X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C</a:t>
            </a:r>
            <a:r>
              <a:rPr lang="en-US" dirty="0"/>
              <a:t>) = P(</a:t>
            </a:r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/>
              <a:t> | </a:t>
            </a:r>
            <a:r>
              <a:rPr lang="en-US" dirty="0">
                <a:solidFill>
                  <a:schemeClr val="bg1"/>
                </a:solidFill>
              </a:rPr>
              <a:t>X</a:t>
            </a:r>
            <a:r>
              <a:rPr lang="en-US" dirty="0"/>
              <a:t>) * P(</a:t>
            </a:r>
            <a:r>
              <a:rPr lang="en-US" dirty="0">
                <a:solidFill>
                  <a:schemeClr val="bg1"/>
                </a:solidFill>
              </a:rPr>
              <a:t>X</a:t>
            </a:r>
            <a:r>
              <a:rPr lang="en-US" dirty="0"/>
              <a:t>)</a:t>
            </a:r>
          </a:p>
          <a:p>
            <a:r>
              <a:rPr lang="en-US" dirty="0"/>
              <a:t>                       = 0.30 * 0.35</a:t>
            </a:r>
          </a:p>
          <a:p>
            <a:r>
              <a:rPr lang="en-US" dirty="0"/>
              <a:t>                       = 0.105 </a:t>
            </a:r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P(Y,C) =  0.07</a:t>
            </a:r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P(Z,C) = 0.06</a:t>
            </a:r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P(X,C’) = 0.245</a:t>
            </a:r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P(Y,C’) = 0.28</a:t>
            </a:r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P(Z,C’) = 0.24</a:t>
            </a:r>
          </a:p>
          <a:p>
            <a:r>
              <a:rPr lang="en-US" dirty="0"/>
              <a:t>     </a:t>
            </a:r>
          </a:p>
        </p:txBody>
      </p:sp>
      <p:pic>
        <p:nvPicPr>
          <p:cNvPr id="16" name="Picture 15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A6F33F1A-F058-AD63-73C3-7E22B7D44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4716" y="1298175"/>
            <a:ext cx="3019438" cy="411183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F70F579-2742-E565-B756-9790D55FC133}"/>
              </a:ext>
            </a:extLst>
          </p:cNvPr>
          <p:cNvSpPr txBox="1"/>
          <p:nvPr/>
        </p:nvSpPr>
        <p:spPr>
          <a:xfrm>
            <a:off x="206059" y="5397699"/>
            <a:ext cx="15427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Let C = Crash</a:t>
            </a:r>
          </a:p>
          <a:p>
            <a:endParaRPr lang="en-US" dirty="0">
              <a:solidFill>
                <a:srgbClr val="EE0000"/>
              </a:solidFill>
            </a:endParaRPr>
          </a:p>
          <a:p>
            <a:r>
              <a:rPr lang="en-US" dirty="0">
                <a:solidFill>
                  <a:srgbClr val="EE0000"/>
                </a:solidFill>
              </a:rPr>
              <a:t>C = Crash</a:t>
            </a:r>
          </a:p>
          <a:p>
            <a:r>
              <a:rPr lang="en-US" dirty="0">
                <a:solidFill>
                  <a:srgbClr val="EE0000"/>
                </a:solidFill>
              </a:rPr>
              <a:t>C’ = No Crash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503AB5D-F3BA-0206-31AF-77B8D58DAC67}"/>
              </a:ext>
            </a:extLst>
          </p:cNvPr>
          <p:cNvSpPr txBox="1"/>
          <p:nvPr/>
        </p:nvSpPr>
        <p:spPr>
          <a:xfrm>
            <a:off x="3853904" y="210671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D6A933-A245-872A-DB8F-360A41444CEA}"/>
              </a:ext>
            </a:extLst>
          </p:cNvPr>
          <p:cNvSpPr txBox="1"/>
          <p:nvPr/>
        </p:nvSpPr>
        <p:spPr>
          <a:xfrm>
            <a:off x="3875524" y="316778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4946AB-4483-1A95-9AC9-28ADE30FE692}"/>
              </a:ext>
            </a:extLst>
          </p:cNvPr>
          <p:cNvSpPr txBox="1"/>
          <p:nvPr/>
        </p:nvSpPr>
        <p:spPr>
          <a:xfrm>
            <a:off x="3948298" y="441293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Z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319798C-F90F-2AF3-365E-D66F25F95A10}"/>
              </a:ext>
            </a:extLst>
          </p:cNvPr>
          <p:cNvSpPr txBox="1"/>
          <p:nvPr/>
        </p:nvSpPr>
        <p:spPr>
          <a:xfrm>
            <a:off x="6691488" y="5674698"/>
            <a:ext cx="4339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UcParenBoth" startAt="2"/>
            </a:pPr>
            <a:r>
              <a:rPr lang="en-US" dirty="0"/>
              <a:t>Find P(Crash)</a:t>
            </a:r>
          </a:p>
          <a:p>
            <a:r>
              <a:rPr lang="en-US" dirty="0"/>
              <a:t>        P(</a:t>
            </a:r>
            <a:r>
              <a:rPr lang="en-US" dirty="0">
                <a:solidFill>
                  <a:srgbClr val="EE0000"/>
                </a:solidFill>
              </a:rPr>
              <a:t>C</a:t>
            </a:r>
            <a:r>
              <a:rPr lang="en-US" dirty="0"/>
              <a:t>) =   P(X,</a:t>
            </a:r>
            <a:r>
              <a:rPr lang="en-US" dirty="0">
                <a:solidFill>
                  <a:srgbClr val="EE0000"/>
                </a:solidFill>
              </a:rPr>
              <a:t>C</a:t>
            </a:r>
            <a:r>
              <a:rPr lang="en-US" dirty="0"/>
              <a:t>) + P(Y,</a:t>
            </a:r>
            <a:r>
              <a:rPr lang="en-US" dirty="0">
                <a:solidFill>
                  <a:srgbClr val="EE0000"/>
                </a:solidFill>
              </a:rPr>
              <a:t>C</a:t>
            </a:r>
            <a:r>
              <a:rPr lang="en-US" dirty="0"/>
              <a:t>) + P(Z,</a:t>
            </a:r>
            <a:r>
              <a:rPr lang="en-US" dirty="0">
                <a:solidFill>
                  <a:srgbClr val="EE0000"/>
                </a:solidFill>
              </a:rPr>
              <a:t>C</a:t>
            </a:r>
            <a:r>
              <a:rPr lang="en-US" dirty="0"/>
              <a:t>)</a:t>
            </a:r>
          </a:p>
          <a:p>
            <a:r>
              <a:rPr lang="en-US" dirty="0"/>
              <a:t>                  =  </a:t>
            </a:r>
            <a:r>
              <a:rPr lang="en-US" dirty="0">
                <a:solidFill>
                  <a:srgbClr val="EE0000"/>
                </a:solidFill>
              </a:rPr>
              <a:t>0.235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5E91C4E3-F125-9D36-2458-CD875D024AF5}"/>
                  </a:ext>
                </a:extLst>
              </p:cNvPr>
              <p:cNvSpPr txBox="1"/>
              <p:nvPr/>
            </p:nvSpPr>
            <p:spPr>
              <a:xfrm>
                <a:off x="9046956" y="3034220"/>
                <a:ext cx="3145044" cy="1806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(c) Find Posterior probabilities </a:t>
                </a:r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X</a:t>
                </a:r>
                <a:r>
                  <a:rPr lang="en-US" dirty="0"/>
                  <a:t> | </a:t>
                </a:r>
                <a:r>
                  <a:rPr lang="en-US" dirty="0">
                    <a:solidFill>
                      <a:srgbClr val="0070C0"/>
                    </a:solidFill>
                  </a:rPr>
                  <a:t>C</a:t>
                </a:r>
                <a:r>
                  <a:rPr lang="en-US" dirty="0"/>
                  <a:t>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EE0000"/>
                            </a:solidFill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EE0000"/>
                            </a:solidFill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0070C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0070C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</a:t>
                </a:r>
                <a:r>
                  <a:rPr lang="en-US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0.105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0.235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r>
                  <a:rPr lang="en-US" sz="2400" dirty="0"/>
                  <a:t>                   = 0.4468</a:t>
                </a:r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5E91C4E3-F125-9D36-2458-CD875D024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6956" y="3034220"/>
                <a:ext cx="3145044" cy="1806777"/>
              </a:xfrm>
              <a:prstGeom prst="rect">
                <a:avLst/>
              </a:prstGeom>
              <a:blipFill>
                <a:blip r:embed="rId4"/>
                <a:stretch>
                  <a:fillRect l="-1744" t="-1689" r="-2326" b="-3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9A0FC01-83C8-E283-C3E8-4F394C474803}"/>
              </a:ext>
            </a:extLst>
          </p:cNvPr>
          <p:cNvSpPr txBox="1"/>
          <p:nvPr/>
        </p:nvSpPr>
        <p:spPr>
          <a:xfrm rot="19844191">
            <a:off x="2956575" y="271329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15883A-2DA4-5D86-3269-39A78BB8EBDB}"/>
              </a:ext>
            </a:extLst>
          </p:cNvPr>
          <p:cNvSpPr txBox="1"/>
          <p:nvPr/>
        </p:nvSpPr>
        <p:spPr>
          <a:xfrm>
            <a:off x="3180248" y="325690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F2246C-D306-D6BB-807C-A2BDC4B9C5BE}"/>
              </a:ext>
            </a:extLst>
          </p:cNvPr>
          <p:cNvSpPr txBox="1"/>
          <p:nvPr/>
        </p:nvSpPr>
        <p:spPr>
          <a:xfrm>
            <a:off x="3196272" y="443332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C26781-31CF-E72F-CE71-547E36F0D1D3}"/>
              </a:ext>
            </a:extLst>
          </p:cNvPr>
          <p:cNvSpPr txBox="1"/>
          <p:nvPr/>
        </p:nvSpPr>
        <p:spPr>
          <a:xfrm>
            <a:off x="4556255" y="1802328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CAFCD1-BFCA-D42C-DA1E-E4BB8F57EF2A}"/>
              </a:ext>
            </a:extLst>
          </p:cNvPr>
          <p:cNvSpPr txBox="1"/>
          <p:nvPr/>
        </p:nvSpPr>
        <p:spPr>
          <a:xfrm>
            <a:off x="4556255" y="266419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D3B88FB-806A-8A27-88E0-B60259A692DD}"/>
              </a:ext>
            </a:extLst>
          </p:cNvPr>
          <p:cNvSpPr txBox="1"/>
          <p:nvPr/>
        </p:nvSpPr>
        <p:spPr>
          <a:xfrm>
            <a:off x="4568422" y="2977691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59F722-7768-EC6F-386E-11DDC33CBFA1}"/>
              </a:ext>
            </a:extLst>
          </p:cNvPr>
          <p:cNvSpPr txBox="1"/>
          <p:nvPr/>
        </p:nvSpPr>
        <p:spPr>
          <a:xfrm>
            <a:off x="4568422" y="3839561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96D4DE-0FD0-7270-EBA2-CFEA34CE361E}"/>
              </a:ext>
            </a:extLst>
          </p:cNvPr>
          <p:cNvSpPr txBox="1"/>
          <p:nvPr/>
        </p:nvSpPr>
        <p:spPr>
          <a:xfrm>
            <a:off x="4580591" y="4228265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437FCA4-1251-2BAE-FC23-EBF074B3B566}"/>
              </a:ext>
            </a:extLst>
          </p:cNvPr>
          <p:cNvSpPr txBox="1"/>
          <p:nvPr/>
        </p:nvSpPr>
        <p:spPr>
          <a:xfrm>
            <a:off x="4580591" y="5090135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4BCABD8-544F-7C7B-73D0-FD938A5DAD8C}"/>
              </a:ext>
            </a:extLst>
          </p:cNvPr>
          <p:cNvSpPr txBox="1"/>
          <p:nvPr/>
        </p:nvSpPr>
        <p:spPr>
          <a:xfrm rot="19844191">
            <a:off x="300894" y="4361179"/>
            <a:ext cx="497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804B33D-F22A-3A61-F336-7C4817EA5F54}"/>
              </a:ext>
            </a:extLst>
          </p:cNvPr>
          <p:cNvSpPr txBox="1"/>
          <p:nvPr/>
        </p:nvSpPr>
        <p:spPr>
          <a:xfrm rot="19844191">
            <a:off x="4057392" y="420396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DA741A6-A6B4-6148-599D-0D30D9A0C097}"/>
              </a:ext>
            </a:extLst>
          </p:cNvPr>
          <p:cNvSpPr txBox="1"/>
          <p:nvPr/>
        </p:nvSpPr>
        <p:spPr>
          <a:xfrm rot="2037860">
            <a:off x="4172160" y="472598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0.80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03A0117-2DFF-F8CA-0CED-92BB72E1BB85}"/>
              </a:ext>
            </a:extLst>
          </p:cNvPr>
          <p:cNvSpPr txBox="1"/>
          <p:nvPr/>
        </p:nvSpPr>
        <p:spPr>
          <a:xfrm>
            <a:off x="4741706" y="1785735"/>
            <a:ext cx="1502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P(C| X) = 0.30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7" name="Ink 86">
                <a:extLst>
                  <a:ext uri="{FF2B5EF4-FFF2-40B4-BE49-F238E27FC236}">
                    <a16:creationId xmlns:a16="http://schemas.microsoft.com/office/drawing/2014/main" id="{00546AFA-5902-B4E0-5BEA-BC9269BB9E55}"/>
                  </a:ext>
                </a:extLst>
              </p14:cNvPr>
              <p14:cNvContentPartPr/>
              <p14:nvPr/>
            </p14:nvContentPartPr>
            <p14:xfrm>
              <a:off x="8277165" y="7036335"/>
              <a:ext cx="370800" cy="12240"/>
            </p14:xfrm>
          </p:contentPart>
        </mc:Choice>
        <mc:Fallback xmlns="">
          <p:pic>
            <p:nvPicPr>
              <p:cNvPr id="87" name="Ink 86">
                <a:extLst>
                  <a:ext uri="{FF2B5EF4-FFF2-40B4-BE49-F238E27FC236}">
                    <a16:creationId xmlns:a16="http://schemas.microsoft.com/office/drawing/2014/main" id="{00546AFA-5902-B4E0-5BEA-BC9269BB9E55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271045" y="7030215"/>
                <a:ext cx="383040" cy="24480"/>
              </a:xfrm>
              <a:prstGeom prst="rect">
                <a:avLst/>
              </a:prstGeom>
            </p:spPr>
          </p:pic>
        </mc:Fallback>
      </mc:AlternateContent>
      <p:sp>
        <p:nvSpPr>
          <p:cNvPr id="106" name="TextBox 105">
            <a:extLst>
              <a:ext uri="{FF2B5EF4-FFF2-40B4-BE49-F238E27FC236}">
                <a16:creationId xmlns:a16="http://schemas.microsoft.com/office/drawing/2014/main" id="{334C5F74-7C5E-75FA-76BA-E34013988CA8}"/>
              </a:ext>
            </a:extLst>
          </p:cNvPr>
          <p:cNvSpPr txBox="1"/>
          <p:nvPr/>
        </p:nvSpPr>
        <p:spPr>
          <a:xfrm>
            <a:off x="9761450" y="5022673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Complete the rest of the question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5DB353-9FAE-A20E-E17A-0644C175F1EB}"/>
              </a:ext>
            </a:extLst>
          </p:cNvPr>
          <p:cNvSpPr txBox="1"/>
          <p:nvPr/>
        </p:nvSpPr>
        <p:spPr>
          <a:xfrm rot="19844191">
            <a:off x="4012935" y="184580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D81D1BB-639B-57E1-7864-A9DA98FF85CA}"/>
              </a:ext>
            </a:extLst>
          </p:cNvPr>
          <p:cNvSpPr txBox="1"/>
          <p:nvPr/>
        </p:nvSpPr>
        <p:spPr>
          <a:xfrm rot="19844191">
            <a:off x="4012934" y="299998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2F7B6F6-BD7A-39C5-C06F-F9268F5E7FA9}"/>
              </a:ext>
            </a:extLst>
          </p:cNvPr>
          <p:cNvSpPr txBox="1"/>
          <p:nvPr/>
        </p:nvSpPr>
        <p:spPr>
          <a:xfrm rot="2759381">
            <a:off x="4165234" y="240185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0.70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DD37A06-5A5E-032A-F6E3-37AE4F3A03F4}"/>
              </a:ext>
            </a:extLst>
          </p:cNvPr>
          <p:cNvSpPr txBox="1"/>
          <p:nvPr/>
        </p:nvSpPr>
        <p:spPr>
          <a:xfrm rot="2108979">
            <a:off x="4143024" y="350562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E6E45C7-EA0A-96D7-45C7-CA6A2A9B2D80}"/>
              </a:ext>
            </a:extLst>
          </p:cNvPr>
          <p:cNvSpPr txBox="1"/>
          <p:nvPr/>
        </p:nvSpPr>
        <p:spPr>
          <a:xfrm>
            <a:off x="4788309" y="2624265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P(C’| X) = 0.70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1431763-F499-8EA8-9BDB-D2FF1E02D2C9}"/>
              </a:ext>
            </a:extLst>
          </p:cNvPr>
          <p:cNvSpPr txBox="1"/>
          <p:nvPr/>
        </p:nvSpPr>
        <p:spPr>
          <a:xfrm>
            <a:off x="4747081" y="3020044"/>
            <a:ext cx="1503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P(C| Y) = 0.20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CAC4871-C2CB-4E6C-7361-16E9E7786BDF}"/>
              </a:ext>
            </a:extLst>
          </p:cNvPr>
          <p:cNvSpPr txBox="1"/>
          <p:nvPr/>
        </p:nvSpPr>
        <p:spPr>
          <a:xfrm>
            <a:off x="4811923" y="3874351"/>
            <a:ext cx="1565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P(C’| Y) = 0.80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424A7B8-534B-908C-94F3-4A9824B61E69}"/>
              </a:ext>
            </a:extLst>
          </p:cNvPr>
          <p:cNvSpPr txBox="1"/>
          <p:nvPr/>
        </p:nvSpPr>
        <p:spPr>
          <a:xfrm>
            <a:off x="4774969" y="4245752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P(C| Z) = 0.20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A22DD7C-0A0C-C84A-1601-A6A0F7E9480C}"/>
              </a:ext>
            </a:extLst>
          </p:cNvPr>
          <p:cNvSpPr txBox="1"/>
          <p:nvPr/>
        </p:nvSpPr>
        <p:spPr>
          <a:xfrm>
            <a:off x="4806801" y="5013711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P(C’| Z) = 0.80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60FDB9E9-ECFE-99C7-4B71-17FCABDC4FD6}"/>
                  </a:ext>
                </a:extLst>
              </p14:cNvPr>
              <p14:cNvContentPartPr/>
              <p14:nvPr/>
            </p14:nvContentPartPr>
            <p14:xfrm>
              <a:off x="8400975" y="3800010"/>
              <a:ext cx="25920" cy="360"/>
            </p14:xfrm>
          </p:contentPart>
        </mc:Choice>
        <mc:Fallback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60FDB9E9-ECFE-99C7-4B71-17FCABDC4FD6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394939" y="3793890"/>
                <a:ext cx="37992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F24078C2-1330-D5AE-766A-D4329370E2D2}"/>
                  </a:ext>
                </a:extLst>
              </p14:cNvPr>
              <p14:cNvContentPartPr/>
              <p14:nvPr/>
            </p14:nvContentPartPr>
            <p14:xfrm>
              <a:off x="4711400" y="8025860"/>
              <a:ext cx="360" cy="36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F24078C2-1330-D5AE-766A-D4329370E2D2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4705280" y="801974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0CDEFFD-FA1A-5FB8-060B-2ED0F96FAEBB}"/>
                  </a:ext>
                </a:extLst>
              </p14:cNvPr>
              <p14:cNvContentPartPr/>
              <p14:nvPr/>
            </p14:nvContentPartPr>
            <p14:xfrm>
              <a:off x="7327232" y="91402"/>
              <a:ext cx="1563120" cy="6778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0CDEFFD-FA1A-5FB8-060B-2ED0F96FAEBB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7321112" y="85282"/>
                <a:ext cx="1575360" cy="69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5CD567FA-557C-335F-CCAE-5C171AB29C90}"/>
                  </a:ext>
                </a:extLst>
              </p14:cNvPr>
              <p14:cNvContentPartPr/>
              <p14:nvPr/>
            </p14:nvContentPartPr>
            <p14:xfrm>
              <a:off x="4503240" y="937200"/>
              <a:ext cx="991800" cy="15120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5CD567FA-557C-335F-CCAE-5C171AB29C90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4497120" y="931080"/>
                <a:ext cx="1004040" cy="16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F0497191-9051-F63C-3CD5-85B7DA114F6C}"/>
                  </a:ext>
                </a:extLst>
              </p14:cNvPr>
              <p14:cNvContentPartPr/>
              <p14:nvPr/>
            </p14:nvContentPartPr>
            <p14:xfrm>
              <a:off x="289440" y="1623000"/>
              <a:ext cx="1157760" cy="6156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F0497191-9051-F63C-3CD5-85B7DA114F6C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235440" y="1515000"/>
                <a:ext cx="1265400" cy="27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7C40466D-0E3B-121E-D6B6-155CB3D3122C}"/>
                  </a:ext>
                </a:extLst>
              </p14:cNvPr>
              <p14:cNvContentPartPr/>
              <p14:nvPr/>
            </p14:nvContentPartPr>
            <p14:xfrm>
              <a:off x="266760" y="1958160"/>
              <a:ext cx="1119240" cy="3132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7C40466D-0E3B-121E-D6B6-155CB3D3122C}"/>
                  </a:ext>
                </a:extLst>
              </p:cNvPr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212760" y="1850520"/>
                <a:ext cx="1226880" cy="24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BA8F7B0-A199-407B-C597-A4B9EB2948CE}"/>
                  </a:ext>
                </a:extLst>
              </p14:cNvPr>
              <p14:cNvContentPartPr/>
              <p14:nvPr/>
            </p14:nvContentPartPr>
            <p14:xfrm>
              <a:off x="297000" y="2255160"/>
              <a:ext cx="1317240" cy="2376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BA8F7B0-A199-407B-C597-A4B9EB2948CE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243360" y="2147520"/>
                <a:ext cx="1424880" cy="23940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8E1E2025-0F0E-A7EA-1361-DA89BEE9E4E3}"/>
              </a:ext>
            </a:extLst>
          </p:cNvPr>
          <p:cNvGrpSpPr/>
          <p:nvPr/>
        </p:nvGrpSpPr>
        <p:grpSpPr>
          <a:xfrm>
            <a:off x="533160" y="2903160"/>
            <a:ext cx="418680" cy="31320"/>
            <a:chOff x="533160" y="2903160"/>
            <a:chExt cx="418680" cy="3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E19F9074-9BE4-EE31-9B86-A96CE3827B8C}"/>
                    </a:ext>
                  </a:extLst>
                </p14:cNvPr>
                <p14:cNvContentPartPr/>
                <p14:nvPr/>
              </p14:nvContentPartPr>
              <p14:xfrm>
                <a:off x="533160" y="2903520"/>
                <a:ext cx="190440" cy="3096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E19F9074-9BE4-EE31-9B86-A96CE3827B8C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527040" y="2897400"/>
                  <a:ext cx="2026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B1F71DDF-C4D6-DBF5-0AA4-A033C8C4AB82}"/>
                    </a:ext>
                  </a:extLst>
                </p14:cNvPr>
                <p14:cNvContentPartPr/>
                <p14:nvPr/>
              </p14:nvContentPartPr>
              <p14:xfrm>
                <a:off x="807480" y="2903160"/>
                <a:ext cx="144360" cy="36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B1F71DDF-C4D6-DBF5-0AA4-A033C8C4AB82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801360" y="2897040"/>
                  <a:ext cx="156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95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B89FB8D2-313C-FB9B-DCE4-C854817D554F}"/>
                  </a:ext>
                </a:extLst>
              </p14:cNvPr>
              <p14:cNvContentPartPr/>
              <p14:nvPr/>
            </p14:nvContentPartPr>
            <p14:xfrm>
              <a:off x="4686120" y="2148240"/>
              <a:ext cx="204840" cy="8640"/>
            </p14:xfrm>
          </p:contentPart>
        </mc:Choice>
        <mc:Fallback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B89FB8D2-313C-FB9B-DCE4-C854817D554F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4677480" y="2139240"/>
                <a:ext cx="222480" cy="2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97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35D062D0-B15E-F306-9F05-76F9CCFB3BB4}"/>
                  </a:ext>
                </a:extLst>
              </p14:cNvPr>
              <p14:cNvContentPartPr/>
              <p14:nvPr/>
            </p14:nvContentPartPr>
            <p14:xfrm>
              <a:off x="3840480" y="2445600"/>
              <a:ext cx="228600" cy="23400"/>
            </p14:xfrm>
          </p:contentPart>
        </mc:Choice>
        <mc:Fallback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35D062D0-B15E-F306-9F05-76F9CCFB3BB4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3831480" y="2436600"/>
                <a:ext cx="246240" cy="4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9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3837859B-4035-E964-BA24-F689375E112C}"/>
                  </a:ext>
                </a:extLst>
              </p14:cNvPr>
              <p14:cNvContentPartPr/>
              <p14:nvPr/>
            </p14:nvContentPartPr>
            <p14:xfrm>
              <a:off x="236160" y="2741160"/>
              <a:ext cx="1661760" cy="71640"/>
            </p14:xfrm>
          </p:contentPart>
        </mc:Choice>
        <mc:Fallback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3837859B-4035-E964-BA24-F689375E112C}"/>
                  </a:ext>
                </a:extLst>
              </p:cNvPr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182160" y="2633160"/>
                <a:ext cx="1769400" cy="28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1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2A8A1871-E4E5-5246-E85E-FE8ACDFE9E53}"/>
                  </a:ext>
                </a:extLst>
              </p14:cNvPr>
              <p14:cNvContentPartPr/>
              <p14:nvPr/>
            </p14:nvContentPartPr>
            <p14:xfrm>
              <a:off x="266760" y="3047520"/>
              <a:ext cx="1462320" cy="46800"/>
            </p14:xfrm>
          </p:contentPart>
        </mc:Choice>
        <mc:Fallback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2A8A1871-E4E5-5246-E85E-FE8ACDFE9E53}"/>
                  </a:ext>
                </a:extLst>
              </p:cNvPr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212760" y="2939520"/>
                <a:ext cx="1569960" cy="26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5A89896D-68E1-7B82-AA0F-533D3F2C83BB}"/>
                  </a:ext>
                </a:extLst>
              </p14:cNvPr>
              <p14:cNvContentPartPr/>
              <p14:nvPr/>
            </p14:nvContentPartPr>
            <p14:xfrm>
              <a:off x="10023412" y="972342"/>
              <a:ext cx="360" cy="360"/>
            </p14:xfrm>
          </p:contentPart>
        </mc:Choice>
        <mc:Fallback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5A89896D-68E1-7B82-AA0F-533D3F2C83BB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10017292" y="966222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96" name="Group 95">
            <a:extLst>
              <a:ext uri="{FF2B5EF4-FFF2-40B4-BE49-F238E27FC236}">
                <a16:creationId xmlns:a16="http://schemas.microsoft.com/office/drawing/2014/main" id="{3905DBAC-A7C9-3476-B880-1209F7A8545E}"/>
              </a:ext>
            </a:extLst>
          </p:cNvPr>
          <p:cNvGrpSpPr/>
          <p:nvPr/>
        </p:nvGrpSpPr>
        <p:grpSpPr>
          <a:xfrm>
            <a:off x="7477132" y="2210742"/>
            <a:ext cx="287280" cy="23400"/>
            <a:chOff x="7477132" y="2210742"/>
            <a:chExt cx="287280" cy="23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C92EB0C4-8DC1-99B5-4C05-B0E52E63DA46}"/>
                    </a:ext>
                  </a:extLst>
                </p14:cNvPr>
                <p14:cNvContentPartPr/>
                <p14:nvPr/>
              </p14:nvContentPartPr>
              <p14:xfrm>
                <a:off x="7477132" y="2233782"/>
                <a:ext cx="79200" cy="360"/>
              </p14:xfrm>
            </p:contentPart>
          </mc:Choice>
          <mc:Fallback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C92EB0C4-8DC1-99B5-4C05-B0E52E63DA46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471012" y="2227662"/>
                  <a:ext cx="9144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1D27E7A3-0918-D73A-434C-55E7389E8A9D}"/>
                    </a:ext>
                  </a:extLst>
                </p14:cNvPr>
                <p14:cNvContentPartPr/>
                <p14:nvPr/>
              </p14:nvContentPartPr>
              <p14:xfrm>
                <a:off x="7685212" y="2210742"/>
                <a:ext cx="79200" cy="36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1D27E7A3-0918-D73A-434C-55E7389E8A9D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679092" y="2204622"/>
                  <a:ext cx="9144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8">
            <p14:nvContentPartPr>
              <p14:cNvPr id="97" name="Ink 96">
                <a:extLst>
                  <a:ext uri="{FF2B5EF4-FFF2-40B4-BE49-F238E27FC236}">
                    <a16:creationId xmlns:a16="http://schemas.microsoft.com/office/drawing/2014/main" id="{C321B6A8-A381-0199-AD37-6A5A628B8D7A}"/>
                  </a:ext>
                </a:extLst>
              </p14:cNvPr>
              <p14:cNvContentPartPr/>
              <p14:nvPr/>
            </p14:nvContentPartPr>
            <p14:xfrm>
              <a:off x="8291812" y="1932822"/>
              <a:ext cx="118080" cy="177840"/>
            </p14:xfrm>
          </p:contentPart>
        </mc:Choice>
        <mc:Fallback>
          <p:pic>
            <p:nvPicPr>
              <p:cNvPr id="97" name="Ink 96">
                <a:extLst>
                  <a:ext uri="{FF2B5EF4-FFF2-40B4-BE49-F238E27FC236}">
                    <a16:creationId xmlns:a16="http://schemas.microsoft.com/office/drawing/2014/main" id="{C321B6A8-A381-0199-AD37-6A5A628B8D7A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8285692" y="1926702"/>
                <a:ext cx="130320" cy="190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0" name="Group 99">
            <a:extLst>
              <a:ext uri="{FF2B5EF4-FFF2-40B4-BE49-F238E27FC236}">
                <a16:creationId xmlns:a16="http://schemas.microsoft.com/office/drawing/2014/main" id="{6E193F08-E94F-F381-059F-BEDDC997F7A4}"/>
              </a:ext>
            </a:extLst>
          </p:cNvPr>
          <p:cNvGrpSpPr/>
          <p:nvPr/>
        </p:nvGrpSpPr>
        <p:grpSpPr>
          <a:xfrm>
            <a:off x="8530492" y="1920942"/>
            <a:ext cx="185400" cy="216360"/>
            <a:chOff x="8530492" y="1920942"/>
            <a:chExt cx="185400" cy="21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78E5A0D3-8A0E-86EC-01F9-6DAA00CE54C3}"/>
                    </a:ext>
                  </a:extLst>
                </p14:cNvPr>
                <p14:cNvContentPartPr/>
                <p14:nvPr/>
              </p14:nvContentPartPr>
              <p14:xfrm>
                <a:off x="8569732" y="1920942"/>
                <a:ext cx="146160" cy="21132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78E5A0D3-8A0E-86EC-01F9-6DAA00CE54C3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8563612" y="1914822"/>
                  <a:ext cx="15840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F53DFEAC-F432-0302-2B95-749303514A49}"/>
                    </a:ext>
                  </a:extLst>
                </p14:cNvPr>
                <p14:cNvContentPartPr/>
                <p14:nvPr/>
              </p14:nvContentPartPr>
              <p14:xfrm>
                <a:off x="8530492" y="1932822"/>
                <a:ext cx="141840" cy="20448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F53DFEAC-F432-0302-2B95-749303514A49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8524372" y="1926702"/>
                  <a:ext cx="154080" cy="21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FA42D102-2C00-61B9-6E58-570DDC2C02D8}"/>
              </a:ext>
            </a:extLst>
          </p:cNvPr>
          <p:cNvGrpSpPr/>
          <p:nvPr/>
        </p:nvGrpSpPr>
        <p:grpSpPr>
          <a:xfrm>
            <a:off x="9166972" y="1932822"/>
            <a:ext cx="146520" cy="186120"/>
            <a:chOff x="9166972" y="1932822"/>
            <a:chExt cx="146520" cy="186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652A62C6-5320-19B8-72A2-369B749318DB}"/>
                    </a:ext>
                  </a:extLst>
                </p14:cNvPr>
                <p14:cNvContentPartPr/>
                <p14:nvPr/>
              </p14:nvContentPartPr>
              <p14:xfrm>
                <a:off x="9191812" y="1932822"/>
                <a:ext cx="91440" cy="18612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652A62C6-5320-19B8-72A2-369B749318DB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9185692" y="1926702"/>
                  <a:ext cx="10368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2F9B82CB-80B9-4883-6902-1616965A69FB}"/>
                    </a:ext>
                  </a:extLst>
                </p14:cNvPr>
                <p14:cNvContentPartPr/>
                <p14:nvPr/>
              </p14:nvContentPartPr>
              <p14:xfrm>
                <a:off x="9166972" y="1979262"/>
                <a:ext cx="146520" cy="72720"/>
              </p14:xfrm>
            </p:contentPart>
          </mc:Choice>
          <mc:Fallback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2F9B82CB-80B9-4883-6902-1616965A69FB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9160852" y="1973142"/>
                  <a:ext cx="158760" cy="84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105" name="Ink 104">
                <a:extLst>
                  <a:ext uri="{FF2B5EF4-FFF2-40B4-BE49-F238E27FC236}">
                    <a16:creationId xmlns:a16="http://schemas.microsoft.com/office/drawing/2014/main" id="{BA0D6C63-52C7-EA04-3CA6-B7095A56A4E5}"/>
                  </a:ext>
                </a:extLst>
              </p14:cNvPr>
              <p14:cNvContentPartPr/>
              <p14:nvPr/>
            </p14:nvContentPartPr>
            <p14:xfrm>
              <a:off x="7453732" y="2395062"/>
              <a:ext cx="381240" cy="24840"/>
            </p14:xfrm>
          </p:contentPart>
        </mc:Choice>
        <mc:Fallback>
          <p:pic>
            <p:nvPicPr>
              <p:cNvPr id="105" name="Ink 104">
                <a:extLst>
                  <a:ext uri="{FF2B5EF4-FFF2-40B4-BE49-F238E27FC236}">
                    <a16:creationId xmlns:a16="http://schemas.microsoft.com/office/drawing/2014/main" id="{BA0D6C63-52C7-EA04-3CA6-B7095A56A4E5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7447612" y="2388942"/>
                <a:ext cx="39348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107" name="Ink 106">
                <a:extLst>
                  <a:ext uri="{FF2B5EF4-FFF2-40B4-BE49-F238E27FC236}">
                    <a16:creationId xmlns:a16="http://schemas.microsoft.com/office/drawing/2014/main" id="{BD6AF3F3-380C-4A0C-A20F-A06DB3481B7E}"/>
                  </a:ext>
                </a:extLst>
              </p14:cNvPr>
              <p14:cNvContentPartPr/>
              <p14:nvPr/>
            </p14:nvContentPartPr>
            <p14:xfrm>
              <a:off x="7477132" y="3320982"/>
              <a:ext cx="214200" cy="17640"/>
            </p14:xfrm>
          </p:contentPart>
        </mc:Choice>
        <mc:Fallback>
          <p:pic>
            <p:nvPicPr>
              <p:cNvPr id="107" name="Ink 106">
                <a:extLst>
                  <a:ext uri="{FF2B5EF4-FFF2-40B4-BE49-F238E27FC236}">
                    <a16:creationId xmlns:a16="http://schemas.microsoft.com/office/drawing/2014/main" id="{BD6AF3F3-380C-4A0C-A20F-A06DB3481B7E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7471012" y="3314862"/>
                <a:ext cx="226440" cy="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108" name="Ink 107">
                <a:extLst>
                  <a:ext uri="{FF2B5EF4-FFF2-40B4-BE49-F238E27FC236}">
                    <a16:creationId xmlns:a16="http://schemas.microsoft.com/office/drawing/2014/main" id="{4EA6CC39-51DE-EC35-6D83-AC795ECEACE8}"/>
                  </a:ext>
                </a:extLst>
              </p14:cNvPr>
              <p14:cNvContentPartPr/>
              <p14:nvPr/>
            </p14:nvContentPartPr>
            <p14:xfrm>
              <a:off x="7465612" y="3865662"/>
              <a:ext cx="299880" cy="24840"/>
            </p14:xfrm>
          </p:contentPart>
        </mc:Choice>
        <mc:Fallback>
          <p:pic>
            <p:nvPicPr>
              <p:cNvPr id="108" name="Ink 107">
                <a:extLst>
                  <a:ext uri="{FF2B5EF4-FFF2-40B4-BE49-F238E27FC236}">
                    <a16:creationId xmlns:a16="http://schemas.microsoft.com/office/drawing/2014/main" id="{4EA6CC39-51DE-EC35-6D83-AC795ECEACE8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7459492" y="3859542"/>
                <a:ext cx="31212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109" name="Ink 108">
                <a:extLst>
                  <a:ext uri="{FF2B5EF4-FFF2-40B4-BE49-F238E27FC236}">
                    <a16:creationId xmlns:a16="http://schemas.microsoft.com/office/drawing/2014/main" id="{EFB01F71-2F6F-6488-1C25-905AD10160B4}"/>
                  </a:ext>
                </a:extLst>
              </p14:cNvPr>
              <p14:cNvContentPartPr/>
              <p14:nvPr/>
            </p14:nvContentPartPr>
            <p14:xfrm>
              <a:off x="8345092" y="6296742"/>
              <a:ext cx="149760" cy="360"/>
            </p14:xfrm>
          </p:contentPart>
        </mc:Choice>
        <mc:Fallback>
          <p:pic>
            <p:nvPicPr>
              <p:cNvPr id="109" name="Ink 108">
                <a:extLst>
                  <a:ext uri="{FF2B5EF4-FFF2-40B4-BE49-F238E27FC236}">
                    <a16:creationId xmlns:a16="http://schemas.microsoft.com/office/drawing/2014/main" id="{EFB01F71-2F6F-6488-1C25-905AD10160B4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8338972" y="6290622"/>
                <a:ext cx="1620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1833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D5648-81A3-1E5E-8C76-A4B1EDE40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BF8465DE-E2AA-C12A-CC5F-2BC8FDF64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808" y="3833069"/>
            <a:ext cx="3350894" cy="30249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950696-8F9A-EF4E-A380-9570703E7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3"/>
            <a:ext cx="4968240" cy="723011"/>
          </a:xfrm>
        </p:spPr>
        <p:txBody>
          <a:bodyPr/>
          <a:lstStyle/>
          <a:p>
            <a:r>
              <a:rPr lang="en-US" dirty="0"/>
              <a:t>Questions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802663-A1B5-8795-CA37-EEA1CD1A2109}"/>
              </a:ext>
            </a:extLst>
          </p:cNvPr>
          <p:cNvSpPr txBox="1"/>
          <p:nvPr/>
        </p:nvSpPr>
        <p:spPr>
          <a:xfrm>
            <a:off x="3511296" y="85431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tree representation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20C60E-BF31-FB34-59A7-0DC15C831A8E}"/>
              </a:ext>
            </a:extLst>
          </p:cNvPr>
          <p:cNvSpPr txBox="1"/>
          <p:nvPr/>
        </p:nvSpPr>
        <p:spPr>
          <a:xfrm>
            <a:off x="357506" y="877824"/>
            <a:ext cx="3030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Info: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058709-AC53-650F-D91A-CF3DF272838A}"/>
              </a:ext>
            </a:extLst>
          </p:cNvPr>
          <p:cNvSpPr txBox="1"/>
          <p:nvPr/>
        </p:nvSpPr>
        <p:spPr>
          <a:xfrm>
            <a:off x="319751" y="1109170"/>
            <a:ext cx="404895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Let:</a:t>
            </a:r>
          </a:p>
          <a:p>
            <a:r>
              <a:rPr lang="en-US" dirty="0"/>
              <a:t>C  = have cancer</a:t>
            </a:r>
          </a:p>
          <a:p>
            <a:r>
              <a:rPr lang="en-US" dirty="0"/>
              <a:t>C’ = no cancer</a:t>
            </a:r>
          </a:p>
          <a:p>
            <a:r>
              <a:rPr lang="en-US" dirty="0"/>
              <a:t>T   = test </a:t>
            </a:r>
            <a:r>
              <a:rPr lang="en-US" dirty="0">
                <a:solidFill>
                  <a:srgbClr val="EE0000"/>
                </a:solidFill>
              </a:rPr>
              <a:t>positive</a:t>
            </a:r>
            <a:r>
              <a:rPr lang="en-US" dirty="0"/>
              <a:t> on mammograms</a:t>
            </a:r>
          </a:p>
          <a:p>
            <a:r>
              <a:rPr lang="en-US" dirty="0"/>
              <a:t>T’  = test </a:t>
            </a:r>
            <a:r>
              <a:rPr lang="en-US" dirty="0">
                <a:solidFill>
                  <a:srgbClr val="EE0000"/>
                </a:solidFill>
              </a:rPr>
              <a:t>negative</a:t>
            </a:r>
            <a:r>
              <a:rPr lang="en-US" dirty="0"/>
              <a:t> on mammograms</a:t>
            </a:r>
          </a:p>
          <a:p>
            <a:endParaRPr lang="en-US" dirty="0"/>
          </a:p>
          <a:p>
            <a:r>
              <a:rPr lang="en-US" dirty="0"/>
              <a:t>P(C) = 0.01,  P(C’) = 0.99</a:t>
            </a:r>
          </a:p>
          <a:p>
            <a:r>
              <a:rPr lang="en-US" dirty="0"/>
              <a:t>P( T | C) = 0.90</a:t>
            </a:r>
          </a:p>
          <a:p>
            <a:r>
              <a:rPr lang="en-US" dirty="0"/>
              <a:t>P(T | C’) = 0.08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45DBF3-5BEF-16F3-7643-AC1C2F74932B}"/>
              </a:ext>
            </a:extLst>
          </p:cNvPr>
          <p:cNvSpPr txBox="1"/>
          <p:nvPr/>
        </p:nvSpPr>
        <p:spPr>
          <a:xfrm>
            <a:off x="1999455" y="4463478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82F559-D43A-02F1-BD28-A86534722F63}"/>
              </a:ext>
            </a:extLst>
          </p:cNvPr>
          <p:cNvSpPr txBox="1"/>
          <p:nvPr/>
        </p:nvSpPr>
        <p:spPr>
          <a:xfrm>
            <a:off x="2137185" y="5718229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6BC3EE-7C80-674C-F0AB-CE58F7F10308}"/>
              </a:ext>
            </a:extLst>
          </p:cNvPr>
          <p:cNvSpPr txBox="1"/>
          <p:nvPr/>
        </p:nvSpPr>
        <p:spPr>
          <a:xfrm rot="20028328">
            <a:off x="1202225" y="476617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F7985E3-A9C6-405D-D080-D5FDAF84F01A}"/>
              </a:ext>
            </a:extLst>
          </p:cNvPr>
          <p:cNvSpPr txBox="1"/>
          <p:nvPr/>
        </p:nvSpPr>
        <p:spPr>
          <a:xfrm rot="807562">
            <a:off x="1187041" y="5759983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E4F8BDD-1AE2-F970-5532-4A48F6F7C9D7}"/>
              </a:ext>
            </a:extLst>
          </p:cNvPr>
          <p:cNvSpPr txBox="1"/>
          <p:nvPr/>
        </p:nvSpPr>
        <p:spPr>
          <a:xfrm>
            <a:off x="2961480" y="409414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EE798C6-6B10-B253-982D-97909056EDF4}"/>
                  </a:ext>
                </a:extLst>
              </p:cNvPr>
              <p:cNvSpPr txBox="1"/>
              <p:nvPr/>
            </p:nvSpPr>
            <p:spPr>
              <a:xfrm>
                <a:off x="8620023" y="3522643"/>
                <a:ext cx="3145044" cy="33574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(c) Find Posterior probabilities </a:t>
                </a:r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C</a:t>
                </a:r>
                <a:r>
                  <a:rPr lang="en-US" dirty="0"/>
                  <a:t> | </a:t>
                </a:r>
                <a:r>
                  <a:rPr lang="en-US" dirty="0">
                    <a:solidFill>
                      <a:srgbClr val="0070C0"/>
                    </a:solidFill>
                  </a:rPr>
                  <a:t>T</a:t>
                </a:r>
                <a:r>
                  <a:rPr lang="en-US" dirty="0"/>
                  <a:t> 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0.009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</m:t>
                        </m:r>
                        <m: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882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   = 0.1020</a:t>
                </a:r>
              </a:p>
              <a:p>
                <a:endParaRPr lang="en-US" dirty="0"/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C’ | T</a:t>
                </a:r>
                <a:r>
                  <a:rPr lang="en-US" dirty="0"/>
                  <a:t>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′,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0.0792</m:t>
                        </m:r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0.0882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  = 0.8980</a:t>
                </a:r>
              </a:p>
              <a:p>
                <a:r>
                  <a:rPr lang="en-US" dirty="0"/>
                  <a:t>                          </a:t>
                </a:r>
                <a:endParaRPr lang="en-US" sz="2400" dirty="0"/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AEE798C6-6B10-B253-982D-97909056E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0023" y="3522643"/>
                <a:ext cx="3145044" cy="3357458"/>
              </a:xfrm>
              <a:prstGeom prst="rect">
                <a:avLst/>
              </a:prstGeom>
              <a:blipFill>
                <a:blip r:embed="rId4"/>
                <a:stretch>
                  <a:fillRect l="-1744" t="-907" r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63A025F-5D1A-01A4-35AE-FA0B059D8AFE}"/>
                  </a:ext>
                </a:extLst>
              </p14:cNvPr>
              <p14:cNvContentPartPr/>
              <p14:nvPr/>
            </p14:nvContentPartPr>
            <p14:xfrm>
              <a:off x="876255" y="5886165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63A025F-5D1A-01A4-35AE-FA0B059D8AF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70135" y="588004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EBD63C26-7662-27B9-E6A6-3CEC3B464D11}"/>
              </a:ext>
            </a:extLst>
          </p:cNvPr>
          <p:cNvSpPr txBox="1"/>
          <p:nvPr/>
        </p:nvSpPr>
        <p:spPr>
          <a:xfrm>
            <a:off x="2858166" y="5055982"/>
            <a:ext cx="40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 T’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87F9FB-4517-97EE-1891-05625E55B66E}"/>
              </a:ext>
            </a:extLst>
          </p:cNvPr>
          <p:cNvSpPr txBox="1"/>
          <p:nvPr/>
        </p:nvSpPr>
        <p:spPr>
          <a:xfrm>
            <a:off x="2839671" y="537949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F10895B-9B1B-E45A-0426-433A9416980D}"/>
              </a:ext>
            </a:extLst>
          </p:cNvPr>
          <p:cNvSpPr txBox="1"/>
          <p:nvPr/>
        </p:nvSpPr>
        <p:spPr>
          <a:xfrm>
            <a:off x="2784592" y="6310945"/>
            <a:ext cx="405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 T’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CBAE3B2-E7E9-604B-CA31-308C5DC4AD54}"/>
              </a:ext>
            </a:extLst>
          </p:cNvPr>
          <p:cNvSpPr txBox="1"/>
          <p:nvPr/>
        </p:nvSpPr>
        <p:spPr>
          <a:xfrm rot="20028328">
            <a:off x="2292642" y="424910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32FA5E9-B665-8755-B6E4-2338C2417FF7}"/>
              </a:ext>
            </a:extLst>
          </p:cNvPr>
          <p:cNvSpPr txBox="1"/>
          <p:nvPr/>
        </p:nvSpPr>
        <p:spPr>
          <a:xfrm rot="20028328">
            <a:off x="2291153" y="550815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0.08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9A95C2-9B3B-5542-DCD9-56A5660A0B34}"/>
              </a:ext>
            </a:extLst>
          </p:cNvPr>
          <p:cNvSpPr txBox="1"/>
          <p:nvPr/>
        </p:nvSpPr>
        <p:spPr>
          <a:xfrm rot="2792510">
            <a:off x="2451271" y="477443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7BEFEDB-7810-997B-BC2B-BC1D0E100B33}"/>
              </a:ext>
            </a:extLst>
          </p:cNvPr>
          <p:cNvSpPr txBox="1"/>
          <p:nvPr/>
        </p:nvSpPr>
        <p:spPr>
          <a:xfrm rot="1803490">
            <a:off x="2393242" y="5991756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84AC757-86EC-7070-221E-BBF9671CE8CB}"/>
              </a:ext>
            </a:extLst>
          </p:cNvPr>
          <p:cNvSpPr txBox="1"/>
          <p:nvPr/>
        </p:nvSpPr>
        <p:spPr>
          <a:xfrm>
            <a:off x="3122075" y="4095130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P(T |C) =0.90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EF4DFD39-00FD-BCBD-01AE-75954B60AEA6}"/>
                  </a:ext>
                </a:extLst>
              </p14:cNvPr>
              <p14:cNvContentPartPr/>
              <p14:nvPr/>
            </p14:nvContentPartPr>
            <p14:xfrm>
              <a:off x="4172055" y="6991005"/>
              <a:ext cx="105840" cy="1764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EF4DFD39-00FD-BCBD-01AE-75954B60AEA6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165935" y="6984885"/>
                <a:ext cx="118080" cy="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BF8FD4D8-E67B-B589-09DB-06A28C61EF14}"/>
                  </a:ext>
                </a:extLst>
              </p14:cNvPr>
              <p14:cNvContentPartPr/>
              <p14:nvPr/>
            </p14:nvContentPartPr>
            <p14:xfrm>
              <a:off x="7734330" y="5095650"/>
              <a:ext cx="360" cy="36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BF8FD4D8-E67B-B589-09DB-06A28C61EF1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728210" y="508953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9A637737-DE3E-E36D-DBD3-5ECC90322671}"/>
              </a:ext>
            </a:extLst>
          </p:cNvPr>
          <p:cNvSpPr txBox="1"/>
          <p:nvPr/>
        </p:nvSpPr>
        <p:spPr>
          <a:xfrm>
            <a:off x="4792683" y="1501163"/>
            <a:ext cx="3207099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 </a:t>
            </a:r>
          </a:p>
          <a:p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C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n-US" dirty="0"/>
              <a:t>) =  P( T | C  ) * P (C)</a:t>
            </a:r>
          </a:p>
          <a:p>
            <a:r>
              <a:rPr lang="en-US" dirty="0"/>
              <a:t>             = 0.90 * 0.01</a:t>
            </a:r>
          </a:p>
          <a:p>
            <a:r>
              <a:rPr lang="en-US" dirty="0"/>
              <a:t>              = 0.009 </a:t>
            </a:r>
          </a:p>
          <a:p>
            <a:endParaRPr lang="en-US" dirty="0"/>
          </a:p>
          <a:p>
            <a:r>
              <a:rPr lang="en-US" dirty="0"/>
              <a:t>P(C,T’) = P(T’ | C) * P(C)</a:t>
            </a:r>
          </a:p>
          <a:p>
            <a:r>
              <a:rPr lang="en-US" dirty="0"/>
              <a:t>              =  0.10 * 0.01</a:t>
            </a:r>
          </a:p>
          <a:p>
            <a:r>
              <a:rPr lang="en-US" dirty="0"/>
              <a:t>              =0.001</a:t>
            </a:r>
          </a:p>
          <a:p>
            <a:endParaRPr lang="en-US" dirty="0"/>
          </a:p>
          <a:p>
            <a:r>
              <a:rPr lang="en-US" dirty="0"/>
              <a:t>P(C’,T) = P(T | C’) * P(C’)</a:t>
            </a:r>
          </a:p>
          <a:p>
            <a:r>
              <a:rPr lang="en-US" dirty="0"/>
              <a:t>              = 0.08 * 0.99</a:t>
            </a:r>
          </a:p>
          <a:p>
            <a:r>
              <a:rPr lang="en-US" dirty="0"/>
              <a:t>            =  0.0792</a:t>
            </a:r>
          </a:p>
          <a:p>
            <a:endParaRPr lang="en-US" dirty="0"/>
          </a:p>
          <a:p>
            <a:r>
              <a:rPr lang="en-US" dirty="0"/>
              <a:t>P(C’,T’) = P(T’ | C’) * P(C’)</a:t>
            </a:r>
          </a:p>
          <a:p>
            <a:r>
              <a:rPr lang="en-US" dirty="0"/>
              <a:t>                = 0.92 * 0.99</a:t>
            </a:r>
          </a:p>
          <a:p>
            <a:r>
              <a:rPr lang="en-US" dirty="0"/>
              <a:t>                =0.9108</a:t>
            </a:r>
          </a:p>
          <a:p>
            <a:endParaRPr lang="en-US" dirty="0"/>
          </a:p>
          <a:p>
            <a:r>
              <a:rPr lang="en-US" dirty="0">
                <a:solidFill>
                  <a:srgbClr val="EE0000"/>
                </a:solidFill>
              </a:rPr>
              <a:t>Complete the rest of the question</a:t>
            </a:r>
          </a:p>
          <a:p>
            <a:r>
              <a:rPr lang="en-US" dirty="0"/>
              <a:t>             </a:t>
            </a:r>
          </a:p>
          <a:p>
            <a:endParaRPr lang="en-US" dirty="0"/>
          </a:p>
          <a:p>
            <a:r>
              <a:rPr lang="en-US" dirty="0"/>
              <a:t>	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endParaRPr lang="en-US" dirty="0"/>
          </a:p>
          <a:p>
            <a:r>
              <a:rPr lang="en-US" dirty="0"/>
              <a:t>    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99ED5EE-C2F9-D67B-628F-5A4788D36B81}"/>
              </a:ext>
            </a:extLst>
          </p:cNvPr>
          <p:cNvSpPr txBox="1"/>
          <p:nvPr/>
        </p:nvSpPr>
        <p:spPr>
          <a:xfrm>
            <a:off x="7870778" y="1624089"/>
            <a:ext cx="43398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UcParenBoth" startAt="2"/>
            </a:pPr>
            <a:r>
              <a:rPr lang="en-US" dirty="0"/>
              <a:t>Find P(T)</a:t>
            </a:r>
          </a:p>
          <a:p>
            <a:r>
              <a:rPr lang="en-US" dirty="0"/>
              <a:t>        P(</a:t>
            </a:r>
            <a:r>
              <a:rPr lang="en-US" dirty="0">
                <a:solidFill>
                  <a:srgbClr val="EE0000"/>
                </a:solidFill>
              </a:rPr>
              <a:t>T</a:t>
            </a:r>
            <a:r>
              <a:rPr lang="en-US" dirty="0"/>
              <a:t>) =   P(C,</a:t>
            </a:r>
            <a:r>
              <a:rPr lang="en-US" dirty="0">
                <a:solidFill>
                  <a:srgbClr val="EE0000"/>
                </a:solidFill>
              </a:rPr>
              <a:t>T</a:t>
            </a:r>
            <a:r>
              <a:rPr lang="en-US" dirty="0"/>
              <a:t>) + P(C’,</a:t>
            </a:r>
            <a:r>
              <a:rPr lang="en-US" dirty="0">
                <a:solidFill>
                  <a:srgbClr val="EE0000"/>
                </a:solidFill>
              </a:rPr>
              <a:t>T</a:t>
            </a:r>
            <a:r>
              <a:rPr lang="en-US" dirty="0"/>
              <a:t>)</a:t>
            </a:r>
          </a:p>
          <a:p>
            <a:r>
              <a:rPr lang="en-US" dirty="0"/>
              <a:t>                 = 0.009 + 0.0792</a:t>
            </a:r>
          </a:p>
          <a:p>
            <a:r>
              <a:rPr lang="en-US" dirty="0"/>
              <a:t>                  =</a:t>
            </a:r>
            <a:r>
              <a:rPr lang="en-US" dirty="0">
                <a:solidFill>
                  <a:srgbClr val="EE0000"/>
                </a:solidFill>
              </a:rPr>
              <a:t>0.0882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9322DD4-41F0-7D7A-6447-7246B73954C4}"/>
                  </a:ext>
                </a:extLst>
              </p14:cNvPr>
              <p14:cNvContentPartPr/>
              <p14:nvPr/>
            </p14:nvContentPartPr>
            <p14:xfrm>
              <a:off x="1619295" y="609330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9322DD4-41F0-7D7A-6447-7246B73954C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613175" y="60321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348D236-6E19-6749-6483-87FB30F7BA5D}"/>
                  </a:ext>
                </a:extLst>
              </p14:cNvPr>
              <p14:cNvContentPartPr/>
              <p14:nvPr/>
            </p14:nvContentPartPr>
            <p14:xfrm>
              <a:off x="7257975" y="704370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348D236-6E19-6749-6483-87FB30F7BA5D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251855" y="69825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8D070DC1-E3B0-D7F7-3AA0-7F8E07AB617D}"/>
              </a:ext>
            </a:extLst>
          </p:cNvPr>
          <p:cNvSpPr txBox="1"/>
          <p:nvPr/>
        </p:nvSpPr>
        <p:spPr>
          <a:xfrm>
            <a:off x="3091986" y="5033074"/>
            <a:ext cx="1501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P(T’|C) = 0.10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552CCD-C63B-E340-C181-7428858D9A9F}"/>
              </a:ext>
            </a:extLst>
          </p:cNvPr>
          <p:cNvSpPr txBox="1"/>
          <p:nvPr/>
        </p:nvSpPr>
        <p:spPr>
          <a:xfrm>
            <a:off x="2985104" y="5427743"/>
            <a:ext cx="15937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P(T | C’) = 0.08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127E5D8-85EF-6AA1-EB78-2146B671D602}"/>
              </a:ext>
            </a:extLst>
          </p:cNvPr>
          <p:cNvSpPr txBox="1"/>
          <p:nvPr/>
        </p:nvSpPr>
        <p:spPr>
          <a:xfrm>
            <a:off x="3024275" y="6343372"/>
            <a:ext cx="1564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 T’|C’) =0.92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2332B831-B342-4B50-EC21-B5D4B714FED0}"/>
                  </a:ext>
                </a:extLst>
              </p14:cNvPr>
              <p14:cNvContentPartPr/>
              <p14:nvPr/>
            </p14:nvContentPartPr>
            <p14:xfrm>
              <a:off x="9401040" y="4143090"/>
              <a:ext cx="360" cy="36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2332B831-B342-4B50-EC21-B5D4B714FED0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9394920" y="413697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8DA7B5A-3754-2390-225E-BBD6D45F3550}"/>
                  </a:ext>
                </a:extLst>
              </p14:cNvPr>
              <p14:cNvContentPartPr/>
              <p14:nvPr/>
            </p14:nvContentPartPr>
            <p14:xfrm>
              <a:off x="7778239" y="159171"/>
              <a:ext cx="2426400" cy="459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8DA7B5A-3754-2390-225E-BBD6D45F355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7772119" y="153051"/>
                <a:ext cx="2438640" cy="47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C2AF48A5-26F9-9B00-C6B7-DB8186F0D8D9}"/>
                  </a:ext>
                </a:extLst>
              </p14:cNvPr>
              <p14:cNvContentPartPr/>
              <p14:nvPr/>
            </p14:nvContentPartPr>
            <p14:xfrm>
              <a:off x="5818759" y="594051"/>
              <a:ext cx="1555920" cy="4384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C2AF48A5-26F9-9B00-C6B7-DB8186F0D8D9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812639" y="587931"/>
                <a:ext cx="1568160" cy="45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6023DFD8-6818-0082-067C-F7D8C44B82D0}"/>
                  </a:ext>
                </a:extLst>
              </p14:cNvPr>
              <p14:cNvContentPartPr/>
              <p14:nvPr/>
            </p14:nvContentPartPr>
            <p14:xfrm>
              <a:off x="428775" y="2885250"/>
              <a:ext cx="2380320" cy="4860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6023DFD8-6818-0082-067C-F7D8C44B82D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374775" y="2777610"/>
                <a:ext cx="2487960" cy="26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F7E1475E-2DC3-6C42-98BD-D6918EB7A402}"/>
                  </a:ext>
                </a:extLst>
              </p14:cNvPr>
              <p14:cNvContentPartPr/>
              <p14:nvPr/>
            </p14:nvContentPartPr>
            <p14:xfrm>
              <a:off x="380895" y="3142650"/>
              <a:ext cx="1528920" cy="39960"/>
            </p14:xfrm>
          </p:contentPart>
        </mc:Choice>
        <mc:Fallback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F7E1475E-2DC3-6C42-98BD-D6918EB7A402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26895" y="3035010"/>
                <a:ext cx="1636560" cy="25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174CF219-8C75-E83D-D22A-35C9B418E93B}"/>
                  </a:ext>
                </a:extLst>
              </p14:cNvPr>
              <p14:cNvContentPartPr/>
              <p14:nvPr/>
            </p14:nvContentPartPr>
            <p14:xfrm>
              <a:off x="409695" y="3508410"/>
              <a:ext cx="1359720" cy="26640"/>
            </p14:xfrm>
          </p:contentPart>
        </mc:Choice>
        <mc:Fallback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174CF219-8C75-E83D-D22A-35C9B418E93B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55695" y="3400770"/>
                <a:ext cx="146736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E00A7DA5-CBB8-8370-3C84-13C1DCE042D2}"/>
                  </a:ext>
                </a:extLst>
              </p14:cNvPr>
              <p14:cNvContentPartPr/>
              <p14:nvPr/>
            </p14:nvContentPartPr>
            <p14:xfrm>
              <a:off x="5046559" y="2106051"/>
              <a:ext cx="478800" cy="326160"/>
            </p14:xfrm>
          </p:contentPart>
        </mc:Choice>
        <mc:Fallback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E00A7DA5-CBB8-8370-3C84-13C1DCE042D2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5040439" y="2099931"/>
                <a:ext cx="491040" cy="33840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F3965E92-4347-0D84-0751-BB3434601D34}"/>
              </a:ext>
            </a:extLst>
          </p:cNvPr>
          <p:cNvGrpSpPr/>
          <p:nvPr/>
        </p:nvGrpSpPr>
        <p:grpSpPr>
          <a:xfrm>
            <a:off x="4904359" y="3170211"/>
            <a:ext cx="573480" cy="486000"/>
            <a:chOff x="4904359" y="3170211"/>
            <a:chExt cx="573480" cy="486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F9DFCBC1-D214-D24D-11EC-580E208DADA3}"/>
                    </a:ext>
                  </a:extLst>
                </p14:cNvPr>
                <p14:cNvContentPartPr/>
                <p14:nvPr/>
              </p14:nvContentPartPr>
              <p14:xfrm>
                <a:off x="4904359" y="3360651"/>
                <a:ext cx="429120" cy="29556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F9DFCBC1-D214-D24D-11EC-580E208DADA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898239" y="3354531"/>
                  <a:ext cx="44136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63386097-68A2-0D75-6854-7C55EA3FF8CA}"/>
                    </a:ext>
                  </a:extLst>
                </p14:cNvPr>
                <p14:cNvContentPartPr/>
                <p14:nvPr/>
              </p14:nvContentPartPr>
              <p14:xfrm>
                <a:off x="5050879" y="3313131"/>
                <a:ext cx="186480" cy="24048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63386097-68A2-0D75-6854-7C55EA3FF8C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044759" y="3307011"/>
                  <a:ext cx="19872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B645B3B-4738-68A5-2717-3DCD2E439B8A}"/>
                    </a:ext>
                  </a:extLst>
                </p14:cNvPr>
                <p14:cNvContentPartPr/>
                <p14:nvPr/>
              </p14:nvContentPartPr>
              <p14:xfrm>
                <a:off x="5298559" y="3170211"/>
                <a:ext cx="179280" cy="54360"/>
              </p14:xfrm>
            </p:contentPart>
          </mc:Choice>
          <mc:Fallback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B645B3B-4738-68A5-2717-3DCD2E439B8A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292439" y="3164091"/>
                  <a:ext cx="191520" cy="6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7BC8950-2470-6A6A-9582-870F7AF875A4}"/>
              </a:ext>
            </a:extLst>
          </p:cNvPr>
          <p:cNvGrpSpPr/>
          <p:nvPr/>
        </p:nvGrpSpPr>
        <p:grpSpPr>
          <a:xfrm>
            <a:off x="5011279" y="4273971"/>
            <a:ext cx="525960" cy="380520"/>
            <a:chOff x="5011279" y="4273971"/>
            <a:chExt cx="525960" cy="38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36A181C4-7621-79F9-183E-C6FD482D49CD}"/>
                    </a:ext>
                  </a:extLst>
                </p14:cNvPr>
                <p14:cNvContentPartPr/>
                <p14:nvPr/>
              </p14:nvContentPartPr>
              <p14:xfrm>
                <a:off x="5011279" y="4279371"/>
                <a:ext cx="419760" cy="37512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36A181C4-7621-79F9-183E-C6FD482D49C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005159" y="4273251"/>
                  <a:ext cx="43200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BAF6E225-C829-CF26-1969-098C218E650A}"/>
                    </a:ext>
                  </a:extLst>
                </p14:cNvPr>
                <p14:cNvContentPartPr/>
                <p14:nvPr/>
              </p14:nvContentPartPr>
              <p14:xfrm>
                <a:off x="5284519" y="4273971"/>
                <a:ext cx="252720" cy="115920"/>
              </p14:xfrm>
            </p:contentPart>
          </mc:Choice>
          <mc:Fallback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BAF6E225-C829-CF26-1969-098C218E650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278399" y="4267851"/>
                  <a:ext cx="264960" cy="128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DBC0420-BBA9-0669-34ED-8DA4B3D3041A}"/>
              </a:ext>
            </a:extLst>
          </p:cNvPr>
          <p:cNvGrpSpPr/>
          <p:nvPr/>
        </p:nvGrpSpPr>
        <p:grpSpPr>
          <a:xfrm>
            <a:off x="5050879" y="5355411"/>
            <a:ext cx="510120" cy="668880"/>
            <a:chOff x="5050879" y="5355411"/>
            <a:chExt cx="510120" cy="668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FF963AE9-7D42-2151-B19F-1F1C73B4A798}"/>
                    </a:ext>
                  </a:extLst>
                </p14:cNvPr>
                <p14:cNvContentPartPr/>
                <p14:nvPr/>
              </p14:nvContentPartPr>
              <p14:xfrm>
                <a:off x="5269759" y="5355411"/>
                <a:ext cx="291240" cy="94680"/>
              </p14:xfrm>
            </p:contentPart>
          </mc:Choice>
          <mc:Fallback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FF963AE9-7D42-2151-B19F-1F1C73B4A798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5263639" y="5349291"/>
                  <a:ext cx="303480" cy="10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37EFA1B6-773F-A324-018D-94A5ABE68C1C}"/>
                    </a:ext>
                  </a:extLst>
                </p14:cNvPr>
                <p14:cNvContentPartPr/>
                <p14:nvPr/>
              </p14:nvContentPartPr>
              <p14:xfrm>
                <a:off x="5248519" y="5652411"/>
                <a:ext cx="311760" cy="293760"/>
              </p14:xfrm>
            </p:contentPart>
          </mc:Choice>
          <mc:Fallback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37EFA1B6-773F-A324-018D-94A5ABE68C1C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5242399" y="5646291"/>
                  <a:ext cx="32400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11A5EE7C-6362-2304-9700-A2CB145FB312}"/>
                    </a:ext>
                  </a:extLst>
                </p14:cNvPr>
                <p14:cNvContentPartPr/>
                <p14:nvPr/>
              </p14:nvContentPartPr>
              <p14:xfrm>
                <a:off x="5050879" y="5533971"/>
                <a:ext cx="459360" cy="490320"/>
              </p14:xfrm>
            </p:contentPart>
          </mc:Choice>
          <mc:Fallback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11A5EE7C-6362-2304-9700-A2CB145FB31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5044759" y="5527851"/>
                  <a:ext cx="471600" cy="50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748CA79A-A2B0-A105-F4EF-58B6CDB6350D}"/>
              </a:ext>
            </a:extLst>
          </p:cNvPr>
          <p:cNvGrpSpPr/>
          <p:nvPr/>
        </p:nvGrpSpPr>
        <p:grpSpPr>
          <a:xfrm>
            <a:off x="9559519" y="2758731"/>
            <a:ext cx="499680" cy="352800"/>
            <a:chOff x="9559519" y="2758731"/>
            <a:chExt cx="499680" cy="352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8CC57722-A764-076B-7210-21AD82932C1C}"/>
                    </a:ext>
                  </a:extLst>
                </p14:cNvPr>
                <p14:cNvContentPartPr/>
                <p14:nvPr/>
              </p14:nvContentPartPr>
              <p14:xfrm>
                <a:off x="9559519" y="2758731"/>
                <a:ext cx="434880" cy="186480"/>
              </p14:xfrm>
            </p:contentPart>
          </mc:Choice>
          <mc:Fallback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8CC57722-A764-076B-7210-21AD82932C1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553399" y="2752611"/>
                  <a:ext cx="44712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21D277D7-C4C4-0586-B843-F8B0898E6DE0}"/>
                    </a:ext>
                  </a:extLst>
                </p14:cNvPr>
                <p14:cNvContentPartPr/>
                <p14:nvPr/>
              </p14:nvContentPartPr>
              <p14:xfrm>
                <a:off x="9654199" y="2875011"/>
                <a:ext cx="405000" cy="236520"/>
              </p14:xfrm>
            </p:contentPart>
          </mc:Choice>
          <mc:Fallback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21D277D7-C4C4-0586-B843-F8B0898E6DE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9648079" y="2868891"/>
                  <a:ext cx="417240" cy="248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CCB4AD1C-1F91-7C02-3973-802E89968BC1}"/>
              </a:ext>
            </a:extLst>
          </p:cNvPr>
          <p:cNvGrpSpPr/>
          <p:nvPr/>
        </p:nvGrpSpPr>
        <p:grpSpPr>
          <a:xfrm>
            <a:off x="8277199" y="4325811"/>
            <a:ext cx="1283760" cy="1445760"/>
            <a:chOff x="8277199" y="4325811"/>
            <a:chExt cx="1283760" cy="1445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EEE4392C-07F0-DDEC-4660-8492FFB8E699}"/>
                    </a:ext>
                  </a:extLst>
                </p14:cNvPr>
                <p14:cNvContentPartPr/>
                <p14:nvPr/>
              </p14:nvContentPartPr>
              <p14:xfrm>
                <a:off x="8846719" y="4326171"/>
                <a:ext cx="714240" cy="281520"/>
              </p14:xfrm>
            </p:contentPart>
          </mc:Choice>
          <mc:Fallback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EEE4392C-07F0-DDEC-4660-8492FFB8E69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840599" y="4320051"/>
                  <a:ext cx="72648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4F512551-480D-FE31-104B-E57561590915}"/>
                    </a:ext>
                  </a:extLst>
                </p14:cNvPr>
                <p14:cNvContentPartPr/>
                <p14:nvPr/>
              </p14:nvContentPartPr>
              <p14:xfrm>
                <a:off x="8277199" y="4477731"/>
                <a:ext cx="439200" cy="119952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4F512551-480D-FE31-104B-E57561590915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271079" y="4471611"/>
                  <a:ext cx="451440" cy="121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61A2FD25-9E22-1DEB-3CB8-BF7672411C08}"/>
                    </a:ext>
                  </a:extLst>
                </p14:cNvPr>
                <p14:cNvContentPartPr/>
                <p14:nvPr/>
              </p14:nvContentPartPr>
              <p14:xfrm>
                <a:off x="8550079" y="5310051"/>
                <a:ext cx="137520" cy="46152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61A2FD25-9E22-1DEB-3CB8-BF7672411C0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543959" y="5303931"/>
                  <a:ext cx="149760" cy="47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49D462F0-8497-F6DE-B09E-FC623BBA5FD0}"/>
                    </a:ext>
                  </a:extLst>
                </p14:cNvPr>
                <p14:cNvContentPartPr/>
                <p14:nvPr/>
              </p14:nvContentPartPr>
              <p14:xfrm>
                <a:off x="8500039" y="4325811"/>
                <a:ext cx="359280" cy="2181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49D462F0-8497-F6DE-B09E-FC623BBA5FD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493919" y="4319691"/>
                  <a:ext cx="37152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FA9D5987-8DA9-0856-A886-A58AD554D088}"/>
                    </a:ext>
                  </a:extLst>
                </p14:cNvPr>
                <p14:cNvContentPartPr/>
                <p14:nvPr/>
              </p14:nvContentPartPr>
              <p14:xfrm>
                <a:off x="8774719" y="4524531"/>
                <a:ext cx="259200" cy="54720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FA9D5987-8DA9-0856-A886-A58AD554D088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768599" y="4518411"/>
                  <a:ext cx="271440" cy="559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84" name="Ink 83">
                <a:extLst>
                  <a:ext uri="{FF2B5EF4-FFF2-40B4-BE49-F238E27FC236}">
                    <a16:creationId xmlns:a16="http://schemas.microsoft.com/office/drawing/2014/main" id="{0191F2F0-13D1-A5AA-C54F-F8121673BF8F}"/>
                  </a:ext>
                </a:extLst>
              </p14:cNvPr>
              <p14:cNvContentPartPr/>
              <p14:nvPr/>
            </p14:nvContentPartPr>
            <p14:xfrm>
              <a:off x="4049359" y="8122731"/>
              <a:ext cx="360" cy="360"/>
            </p14:xfrm>
          </p:contentPart>
        </mc:Choice>
        <mc:Fallback>
          <p:pic>
            <p:nvPicPr>
              <p:cNvPr id="84" name="Ink 83">
                <a:extLst>
                  <a:ext uri="{FF2B5EF4-FFF2-40B4-BE49-F238E27FC236}">
                    <a16:creationId xmlns:a16="http://schemas.microsoft.com/office/drawing/2014/main" id="{0191F2F0-13D1-A5AA-C54F-F8121673BF8F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043239" y="811661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99429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55974B-5D03-6E28-E49D-B687FECB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94A21299-0BDF-9C89-2DA2-E16AA3A81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979" y="2446147"/>
            <a:ext cx="3125465" cy="28214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F93BF4-2D40-0896-7C3F-FA4B1613C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3"/>
            <a:ext cx="4968240" cy="723011"/>
          </a:xfrm>
        </p:spPr>
        <p:txBody>
          <a:bodyPr/>
          <a:lstStyle/>
          <a:p>
            <a:r>
              <a:rPr lang="en-US" dirty="0"/>
              <a:t>Questions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947BCE-EDD3-DF25-F488-DDEB420B2C59}"/>
              </a:ext>
            </a:extLst>
          </p:cNvPr>
          <p:cNvSpPr txBox="1"/>
          <p:nvPr/>
        </p:nvSpPr>
        <p:spPr>
          <a:xfrm>
            <a:off x="3511296" y="85431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tree representation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80F92E-21FC-D963-AF11-311B1A5BE550}"/>
              </a:ext>
            </a:extLst>
          </p:cNvPr>
          <p:cNvSpPr txBox="1"/>
          <p:nvPr/>
        </p:nvSpPr>
        <p:spPr>
          <a:xfrm>
            <a:off x="357506" y="877824"/>
            <a:ext cx="3030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Info: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D18BD9-A159-6288-B320-BEA4E4129298}"/>
              </a:ext>
            </a:extLst>
          </p:cNvPr>
          <p:cNvSpPr txBox="1"/>
          <p:nvPr/>
        </p:nvSpPr>
        <p:spPr>
          <a:xfrm>
            <a:off x="190732" y="1268770"/>
            <a:ext cx="225872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Let:</a:t>
            </a:r>
          </a:p>
          <a:p>
            <a:r>
              <a:rPr lang="en-US" sz="1600" dirty="0"/>
              <a:t>F  = forecast is rain</a:t>
            </a:r>
          </a:p>
          <a:p>
            <a:r>
              <a:rPr lang="en-US" sz="1600" dirty="0"/>
              <a:t>F’ = forecast no rain</a:t>
            </a:r>
          </a:p>
          <a:p>
            <a:r>
              <a:rPr lang="en-US" sz="1600" dirty="0"/>
              <a:t>R = rain</a:t>
            </a:r>
          </a:p>
          <a:p>
            <a:r>
              <a:rPr lang="en-US" sz="1600" dirty="0"/>
              <a:t>R’ = no rain</a:t>
            </a:r>
          </a:p>
          <a:p>
            <a:endParaRPr lang="en-US" sz="1600" dirty="0"/>
          </a:p>
          <a:p>
            <a:r>
              <a:rPr lang="en-US" sz="1600" dirty="0"/>
              <a:t>P( R | F) = 0.80</a:t>
            </a:r>
          </a:p>
          <a:p>
            <a:r>
              <a:rPr lang="en-US" sz="1600" dirty="0"/>
              <a:t>P( R| F’ ) = 0.10</a:t>
            </a:r>
          </a:p>
          <a:p>
            <a:endParaRPr lang="en-US" sz="1600" dirty="0"/>
          </a:p>
          <a:p>
            <a:r>
              <a:rPr lang="en-US" sz="1600" u="sng" dirty="0"/>
              <a:t>Fall/</a:t>
            </a:r>
            <a:r>
              <a:rPr lang="en-US" sz="1600" u="sng" dirty="0">
                <a:solidFill>
                  <a:srgbClr val="EE0000"/>
                </a:solidFill>
              </a:rPr>
              <a:t>winter</a:t>
            </a:r>
          </a:p>
          <a:p>
            <a:r>
              <a:rPr lang="en-US" sz="1600" dirty="0"/>
              <a:t>P(F) = 0.70</a:t>
            </a:r>
          </a:p>
          <a:p>
            <a:endParaRPr lang="en-US" sz="1600" dirty="0"/>
          </a:p>
          <a:p>
            <a:r>
              <a:rPr lang="en-US" sz="1600" i="1" u="sng" dirty="0"/>
              <a:t>Summer/Spring</a:t>
            </a:r>
          </a:p>
          <a:p>
            <a:r>
              <a:rPr lang="en-US" sz="1600" i="1" dirty="0"/>
              <a:t>P(F)  = 0.20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E52E27D-E714-DCC7-CB1D-CBDB41FD04D4}"/>
              </a:ext>
            </a:extLst>
          </p:cNvPr>
          <p:cNvSpPr txBox="1"/>
          <p:nvPr/>
        </p:nvSpPr>
        <p:spPr>
          <a:xfrm>
            <a:off x="6806184" y="1247156"/>
            <a:ext cx="1233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b)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B441DDD-5E8E-DA55-09CB-939AAE60832C}"/>
              </a:ext>
            </a:extLst>
          </p:cNvPr>
          <p:cNvSpPr txBox="1"/>
          <p:nvPr/>
        </p:nvSpPr>
        <p:spPr>
          <a:xfrm>
            <a:off x="6941879" y="2424844"/>
            <a:ext cx="28354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Calculate Joint Probability: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P(F,R) =  0.56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P(F, R’) = 0.14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P(F’,R) =  0.03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P(F’,R’) = 0.27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0E26AC1-32E3-5D33-62AD-183CEA102701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0E26AC1-32E3-5D33-62AD-183CEA10270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AE8197C5-A4AE-0391-DC1B-D2618E6FBCE7}"/>
              </a:ext>
            </a:extLst>
          </p:cNvPr>
          <p:cNvSpPr txBox="1"/>
          <p:nvPr/>
        </p:nvSpPr>
        <p:spPr>
          <a:xfrm>
            <a:off x="2711450" y="2171700"/>
            <a:ext cx="114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 Winter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14797F-F68F-071D-E031-BAEC35F89ED7}"/>
              </a:ext>
            </a:extLst>
          </p:cNvPr>
          <p:cNvSpPr txBox="1"/>
          <p:nvPr/>
        </p:nvSpPr>
        <p:spPr>
          <a:xfrm>
            <a:off x="3771003" y="29985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3CDCD0-2A8E-BC0E-149B-8D0083631A14}"/>
              </a:ext>
            </a:extLst>
          </p:cNvPr>
          <p:cNvSpPr txBox="1"/>
          <p:nvPr/>
        </p:nvSpPr>
        <p:spPr>
          <a:xfrm rot="20554945">
            <a:off x="2899274" y="328626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A0085D-AA6B-FC31-2E70-9A5E352D639E}"/>
              </a:ext>
            </a:extLst>
          </p:cNvPr>
          <p:cNvSpPr txBox="1"/>
          <p:nvPr/>
        </p:nvSpPr>
        <p:spPr>
          <a:xfrm>
            <a:off x="3874773" y="4162067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F’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2CB221A-5DD8-36EC-A7E4-22C479DFDB5F}"/>
              </a:ext>
            </a:extLst>
          </p:cNvPr>
          <p:cNvSpPr txBox="1"/>
          <p:nvPr/>
        </p:nvSpPr>
        <p:spPr>
          <a:xfrm rot="1119467">
            <a:off x="3082987" y="388291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0.30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3E8DA9-BA8C-3F19-42D7-9538FEFB5D89}"/>
              </a:ext>
            </a:extLst>
          </p:cNvPr>
          <p:cNvSpPr txBox="1"/>
          <p:nvPr/>
        </p:nvSpPr>
        <p:spPr>
          <a:xfrm>
            <a:off x="4529327" y="271284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B59F8D-ED5F-A746-D07D-251B9248EA97}"/>
              </a:ext>
            </a:extLst>
          </p:cNvPr>
          <p:cNvSpPr txBox="1"/>
          <p:nvPr/>
        </p:nvSpPr>
        <p:spPr>
          <a:xfrm>
            <a:off x="4551008" y="3555357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R’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8E4516-A911-0402-DEEC-A379B8DD4C42}"/>
              </a:ext>
            </a:extLst>
          </p:cNvPr>
          <p:cNvSpPr txBox="1"/>
          <p:nvPr/>
        </p:nvSpPr>
        <p:spPr>
          <a:xfrm>
            <a:off x="4529327" y="392468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FD92A3-EA38-3257-B86D-C2BB179360B6}"/>
              </a:ext>
            </a:extLst>
          </p:cNvPr>
          <p:cNvSpPr txBox="1"/>
          <p:nvPr/>
        </p:nvSpPr>
        <p:spPr>
          <a:xfrm>
            <a:off x="4551008" y="4767205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R’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579C83-B3BD-E7D8-0F93-D80FE618AEDD}"/>
              </a:ext>
            </a:extLst>
          </p:cNvPr>
          <p:cNvSpPr txBox="1"/>
          <p:nvPr/>
        </p:nvSpPr>
        <p:spPr>
          <a:xfrm>
            <a:off x="4744330" y="2694120"/>
            <a:ext cx="156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 R | F ) =0.80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D39E1B8-54C4-1F44-1A36-524F8B0BF5AD}"/>
              </a:ext>
            </a:extLst>
          </p:cNvPr>
          <p:cNvSpPr txBox="1"/>
          <p:nvPr/>
        </p:nvSpPr>
        <p:spPr>
          <a:xfrm>
            <a:off x="4805828" y="3924689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P(R|F’) = 0.10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A974258-5F6A-362C-172A-B638EC9DBA26}"/>
              </a:ext>
            </a:extLst>
          </p:cNvPr>
          <p:cNvSpPr txBox="1"/>
          <p:nvPr/>
        </p:nvSpPr>
        <p:spPr>
          <a:xfrm rot="19679747">
            <a:off x="3993070" y="27983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5D7683-E89B-028B-2CE7-E24A42492F42}"/>
              </a:ext>
            </a:extLst>
          </p:cNvPr>
          <p:cNvSpPr txBox="1"/>
          <p:nvPr/>
        </p:nvSpPr>
        <p:spPr>
          <a:xfrm rot="19679747">
            <a:off x="3991673" y="394412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306AA2-E21A-AA5A-082B-D7BEFDFA9392}"/>
              </a:ext>
            </a:extLst>
          </p:cNvPr>
          <p:cNvSpPr txBox="1"/>
          <p:nvPr/>
        </p:nvSpPr>
        <p:spPr>
          <a:xfrm rot="2400932">
            <a:off x="4140277" y="328715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E943103-27BD-1046-AE4F-DA92C4B1F482}"/>
              </a:ext>
            </a:extLst>
          </p:cNvPr>
          <p:cNvSpPr txBox="1"/>
          <p:nvPr/>
        </p:nvSpPr>
        <p:spPr>
          <a:xfrm rot="2400932">
            <a:off x="4101005" y="448614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6084F3-B0E8-27AA-FCAC-C0EDE74A95DA}"/>
              </a:ext>
            </a:extLst>
          </p:cNvPr>
          <p:cNvSpPr txBox="1"/>
          <p:nvPr/>
        </p:nvSpPr>
        <p:spPr>
          <a:xfrm>
            <a:off x="4797273" y="3573262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P(R’|F ) = 0.20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4F9D729-0002-C5AC-1684-4C3EAB398E57}"/>
              </a:ext>
            </a:extLst>
          </p:cNvPr>
          <p:cNvSpPr txBox="1"/>
          <p:nvPr/>
        </p:nvSpPr>
        <p:spPr>
          <a:xfrm>
            <a:off x="4828620" y="4767205"/>
            <a:ext cx="167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 R’ |F’ ) = 0.90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B97B3F35-BBFE-1483-9F9E-9EADDB2B7F70}"/>
                  </a:ext>
                </a:extLst>
              </p14:cNvPr>
              <p14:cNvContentPartPr/>
              <p14:nvPr/>
            </p14:nvContentPartPr>
            <p14:xfrm>
              <a:off x="4781595" y="5771685"/>
              <a:ext cx="360" cy="36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B97B3F35-BBFE-1483-9F9E-9EADDB2B7F7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75475" y="576556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id="{01E55537-12D4-3B9B-EF70-46996DD0194C}"/>
              </a:ext>
            </a:extLst>
          </p:cNvPr>
          <p:cNvSpPr txBox="1"/>
          <p:nvPr/>
        </p:nvSpPr>
        <p:spPr>
          <a:xfrm>
            <a:off x="7005558" y="4109355"/>
            <a:ext cx="412112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- We construct the joint probability using the information from the tree representation</a:t>
            </a:r>
          </a:p>
          <a:p>
            <a:r>
              <a:rPr lang="en-US" dirty="0">
                <a:solidFill>
                  <a:srgbClr val="EE0000"/>
                </a:solidFill>
              </a:rPr>
              <a:t>- We need P(R) to calculate question B</a:t>
            </a:r>
          </a:p>
          <a:p>
            <a:endParaRPr lang="en-US" dirty="0">
              <a:solidFill>
                <a:srgbClr val="EE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9FA3C9B-2973-368F-AE53-554BBA634BC7}"/>
              </a:ext>
            </a:extLst>
          </p:cNvPr>
          <p:cNvSpPr txBox="1"/>
          <p:nvPr/>
        </p:nvSpPr>
        <p:spPr>
          <a:xfrm>
            <a:off x="7106916" y="5426178"/>
            <a:ext cx="33794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Calculate P(R) = P</a:t>
            </a:r>
            <a:r>
              <a:rPr lang="en-US" dirty="0">
                <a:solidFill>
                  <a:schemeClr val="bg1"/>
                </a:solidFill>
              </a:rPr>
              <a:t>( F| R) + P(F’|R</a:t>
            </a:r>
            <a:r>
              <a:rPr lang="en-US" dirty="0"/>
              <a:t>)</a:t>
            </a:r>
          </a:p>
          <a:p>
            <a:r>
              <a:rPr lang="en-US" dirty="0"/>
              <a:t>                               = </a:t>
            </a:r>
            <a:r>
              <a:rPr lang="en-US" dirty="0">
                <a:solidFill>
                  <a:schemeClr val="bg1"/>
                </a:solidFill>
              </a:rPr>
              <a:t>0.56 + 0.03</a:t>
            </a:r>
          </a:p>
          <a:p>
            <a:r>
              <a:rPr lang="en-US" dirty="0"/>
              <a:t>                              = </a:t>
            </a:r>
            <a:r>
              <a:rPr lang="en-US" dirty="0">
                <a:solidFill>
                  <a:schemeClr val="bg1"/>
                </a:solidFill>
              </a:rPr>
              <a:t>0.59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7E83E3D3-7864-1688-6DB5-788B551CB990}"/>
                  </a:ext>
                </a:extLst>
              </p:cNvPr>
              <p:cNvSpPr txBox="1"/>
              <p:nvPr/>
            </p:nvSpPr>
            <p:spPr>
              <a:xfrm>
                <a:off x="7160012" y="996229"/>
                <a:ext cx="1999050" cy="15669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F</a:t>
                </a:r>
                <a:r>
                  <a:rPr lang="en-US" dirty="0"/>
                  <a:t> | </a:t>
                </a:r>
                <a:r>
                  <a:rPr lang="en-US" dirty="0">
                    <a:solidFill>
                      <a:srgbClr val="0070C0"/>
                    </a:solidFill>
                  </a:rPr>
                  <a:t>R</a:t>
                </a:r>
                <a:r>
                  <a:rPr lang="en-US" dirty="0"/>
                  <a:t> 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bg1"/>
                            </a:solidFill>
                          </a:rPr>
                          <m:t>F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,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bg1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bg1"/>
                            </a:solidFill>
                          </a:rPr>
                          <m:t>R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0.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56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0.59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= </a:t>
                </a:r>
                <a:r>
                  <a:rPr lang="en-US" dirty="0">
                    <a:solidFill>
                      <a:schemeClr val="bg1"/>
                    </a:solidFill>
                  </a:rPr>
                  <a:t>0.9492</a:t>
                </a:r>
              </a:p>
            </p:txBody>
          </p:sp>
        </mc:Choice>
        <mc:Fallback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7E83E3D3-7864-1688-6DB5-788B551CB9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0012" y="996229"/>
                <a:ext cx="1999050" cy="1566904"/>
              </a:xfrm>
              <a:prstGeom prst="rect">
                <a:avLst/>
              </a:prstGeom>
              <a:blipFill>
                <a:blip r:embed="rId8"/>
                <a:stretch>
                  <a:fillRect l="-2752" b="-5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42E79D3F-392E-02BE-F21D-09CAC3B4D02D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42E79D3F-392E-02BE-F21D-09CAC3B4D02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93A0DAA-0DF9-532D-BCB7-EAD4AD6BD8DF}"/>
                  </a:ext>
                </a:extLst>
              </p14:cNvPr>
              <p14:cNvContentPartPr/>
              <p14:nvPr/>
            </p14:nvContentPartPr>
            <p14:xfrm>
              <a:off x="247335" y="1710210"/>
              <a:ext cx="205200" cy="327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93A0DAA-0DF9-532D-BCB7-EAD4AD6BD8DF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41215" y="1704090"/>
                <a:ext cx="21744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01A2575D-F3C5-788A-429C-639EF61DCFF7}"/>
                  </a:ext>
                </a:extLst>
              </p14:cNvPr>
              <p14:cNvContentPartPr/>
              <p14:nvPr/>
            </p14:nvContentPartPr>
            <p14:xfrm>
              <a:off x="447495" y="4181250"/>
              <a:ext cx="360" cy="36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01A2575D-F3C5-788A-429C-639EF61DCFF7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441375" y="417513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8D3BC7D-210D-B7E7-296F-EB4899B6B7BE}"/>
                  </a:ext>
                </a:extLst>
              </p14:cNvPr>
              <p14:cNvContentPartPr/>
              <p14:nvPr/>
            </p14:nvContentPartPr>
            <p14:xfrm>
              <a:off x="7057815" y="535170"/>
              <a:ext cx="1313640" cy="162360"/>
            </p14:xfrm>
          </p:contentPart>
        </mc:Choice>
        <mc:Fallback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8D3BC7D-210D-B7E7-296F-EB4899B6B7BE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051695" y="529050"/>
                <a:ext cx="1325880" cy="17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311FA08-F331-9E25-E33A-5B1FD677A82F}"/>
                  </a:ext>
                </a:extLst>
              </p14:cNvPr>
              <p14:cNvContentPartPr/>
              <p14:nvPr/>
            </p14:nvContentPartPr>
            <p14:xfrm>
              <a:off x="258600" y="3885960"/>
              <a:ext cx="1166760" cy="7920"/>
            </p14:xfrm>
          </p:contentPart>
        </mc:Choice>
        <mc:Fallback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311FA08-F331-9E25-E33A-5B1FD677A82F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204600" y="3777960"/>
                <a:ext cx="1274400" cy="22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5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A251EC26-501A-B301-86A8-CDAC6E313EE8}"/>
                  </a:ext>
                </a:extLst>
              </p14:cNvPr>
              <p14:cNvContentPartPr/>
              <p14:nvPr/>
            </p14:nvContentPartPr>
            <p14:xfrm>
              <a:off x="4670760" y="3016920"/>
              <a:ext cx="105480" cy="15840"/>
            </p14:xfrm>
          </p:contentPart>
        </mc:Choice>
        <mc:Fallback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A251EC26-501A-B301-86A8-CDAC6E313EE8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4662120" y="3008280"/>
                <a:ext cx="123120" cy="3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37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8E524528-BA43-64F6-E73D-9D9A76F2DFD7}"/>
                  </a:ext>
                </a:extLst>
              </p14:cNvPr>
              <p14:cNvContentPartPr/>
              <p14:nvPr/>
            </p14:nvContentPartPr>
            <p14:xfrm>
              <a:off x="3855720" y="3306360"/>
              <a:ext cx="183240" cy="54000"/>
            </p14:xfrm>
          </p:contentPart>
        </mc:Choice>
        <mc:Fallback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8E524528-BA43-64F6-E73D-9D9A76F2DFD7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846720" y="3297720"/>
                <a:ext cx="20088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9FEDCE2D-15AA-8881-FDBD-93799F2DD1B1}"/>
                  </a:ext>
                </a:extLst>
              </p14:cNvPr>
              <p14:cNvContentPartPr/>
              <p14:nvPr/>
            </p14:nvContentPartPr>
            <p14:xfrm>
              <a:off x="289200" y="2886240"/>
              <a:ext cx="1523520" cy="39960"/>
            </p14:xfrm>
          </p:contentPart>
        </mc:Choice>
        <mc:Fallback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9FEDCE2D-15AA-8881-FDBD-93799F2DD1B1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35560" y="2778600"/>
                <a:ext cx="1631160" cy="25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40156207-3E6B-A01F-44A3-A34A73F97415}"/>
                  </a:ext>
                </a:extLst>
              </p14:cNvPr>
              <p14:cNvContentPartPr/>
              <p14:nvPr/>
            </p14:nvContentPartPr>
            <p14:xfrm>
              <a:off x="289200" y="3153720"/>
              <a:ext cx="1416960" cy="39240"/>
            </p14:xfrm>
          </p:contentPart>
        </mc:Choice>
        <mc:Fallback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40156207-3E6B-A01F-44A3-A34A73F97415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235560" y="3046080"/>
                <a:ext cx="1524600" cy="254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3964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0E706-15AF-E4AD-D61A-9384D0A76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01318D5F-98B8-F21C-2B41-87B744E1D1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979" y="2446147"/>
            <a:ext cx="3125465" cy="28214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45C1AE-8161-06B8-B940-5DA5B5D02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3"/>
            <a:ext cx="4968240" cy="723011"/>
          </a:xfrm>
        </p:spPr>
        <p:txBody>
          <a:bodyPr/>
          <a:lstStyle/>
          <a:p>
            <a:r>
              <a:rPr lang="en-US" dirty="0"/>
              <a:t>Questions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5834A7-D850-75A7-207B-CA9300104DC5}"/>
              </a:ext>
            </a:extLst>
          </p:cNvPr>
          <p:cNvSpPr txBox="1"/>
          <p:nvPr/>
        </p:nvSpPr>
        <p:spPr>
          <a:xfrm>
            <a:off x="3511296" y="85431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tree representation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6B3350-5151-B620-B78F-25D5D3784B9D}"/>
              </a:ext>
            </a:extLst>
          </p:cNvPr>
          <p:cNvSpPr txBox="1"/>
          <p:nvPr/>
        </p:nvSpPr>
        <p:spPr>
          <a:xfrm>
            <a:off x="357506" y="877824"/>
            <a:ext cx="3030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 Info: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605099-D822-49EF-0ABE-53EE07D41270}"/>
              </a:ext>
            </a:extLst>
          </p:cNvPr>
          <p:cNvSpPr txBox="1"/>
          <p:nvPr/>
        </p:nvSpPr>
        <p:spPr>
          <a:xfrm>
            <a:off x="312844" y="1137920"/>
            <a:ext cx="225872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Let:</a:t>
            </a:r>
          </a:p>
          <a:p>
            <a:r>
              <a:rPr lang="en-US" sz="1600" dirty="0"/>
              <a:t>F  = forecast is rain</a:t>
            </a:r>
          </a:p>
          <a:p>
            <a:r>
              <a:rPr lang="en-US" sz="1600" dirty="0"/>
              <a:t>F’ = forecast no rain</a:t>
            </a:r>
          </a:p>
          <a:p>
            <a:r>
              <a:rPr lang="en-US" sz="1600" dirty="0"/>
              <a:t>R  = rain</a:t>
            </a:r>
          </a:p>
          <a:p>
            <a:r>
              <a:rPr lang="en-US" sz="1600" dirty="0"/>
              <a:t>R’ = no rain</a:t>
            </a:r>
          </a:p>
          <a:p>
            <a:endParaRPr lang="en-US" sz="1600" dirty="0"/>
          </a:p>
          <a:p>
            <a:r>
              <a:rPr lang="en-US" sz="1600" dirty="0"/>
              <a:t>P( R | F) = 0.80</a:t>
            </a:r>
          </a:p>
          <a:p>
            <a:r>
              <a:rPr lang="en-US" sz="1600" dirty="0"/>
              <a:t>P( R | F’) = 0.10</a:t>
            </a:r>
          </a:p>
          <a:p>
            <a:endParaRPr lang="en-US" sz="1600" dirty="0"/>
          </a:p>
          <a:p>
            <a:r>
              <a:rPr lang="en-US" sz="1600" u="sng" dirty="0"/>
              <a:t>Fall/Winter</a:t>
            </a:r>
          </a:p>
          <a:p>
            <a:r>
              <a:rPr lang="en-US" sz="1600" dirty="0"/>
              <a:t>P(F) = 0.70</a:t>
            </a:r>
          </a:p>
          <a:p>
            <a:endParaRPr lang="en-US" sz="1600" dirty="0"/>
          </a:p>
          <a:p>
            <a:r>
              <a:rPr lang="en-US" sz="1600" u="sng" dirty="0"/>
              <a:t>Summer/Spring</a:t>
            </a:r>
          </a:p>
          <a:p>
            <a:r>
              <a:rPr lang="en-US" sz="1600" dirty="0"/>
              <a:t>P(F) = 0.20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5D1F40B-CF4B-0A3D-E6E5-01D996CA2B49}"/>
              </a:ext>
            </a:extLst>
          </p:cNvPr>
          <p:cNvSpPr txBox="1"/>
          <p:nvPr/>
        </p:nvSpPr>
        <p:spPr>
          <a:xfrm>
            <a:off x="6806184" y="1247156"/>
            <a:ext cx="1233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d)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8D3AFEB-E9C5-0154-F70E-02B81073FEE7}"/>
              </a:ext>
            </a:extLst>
          </p:cNvPr>
          <p:cNvSpPr txBox="1"/>
          <p:nvPr/>
        </p:nvSpPr>
        <p:spPr>
          <a:xfrm>
            <a:off x="6611570" y="2438518"/>
            <a:ext cx="2835456" cy="49244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Calculate Joint Probability:</a:t>
            </a:r>
          </a:p>
          <a:p>
            <a:r>
              <a:rPr lang="en-US" sz="1600" dirty="0"/>
              <a:t>P(F,R) =  P(R|F) * P(F)</a:t>
            </a:r>
          </a:p>
          <a:p>
            <a:r>
              <a:rPr lang="en-US" sz="1600" dirty="0"/>
              <a:t>              = 0.80 * 0.20</a:t>
            </a:r>
          </a:p>
          <a:p>
            <a:r>
              <a:rPr lang="en-US" sz="1600" dirty="0"/>
              <a:t>              = 0.16</a:t>
            </a:r>
          </a:p>
          <a:p>
            <a:r>
              <a:rPr lang="en-US" sz="1600" dirty="0"/>
              <a:t>                      </a:t>
            </a:r>
          </a:p>
          <a:p>
            <a:r>
              <a:rPr lang="en-US" sz="1600" dirty="0"/>
              <a:t>P(F, R’) =  P( R’ | F ) * P(F)</a:t>
            </a:r>
          </a:p>
          <a:p>
            <a:r>
              <a:rPr lang="en-US" sz="1600" dirty="0"/>
              <a:t>                = 0.20 * 0.20</a:t>
            </a:r>
          </a:p>
          <a:p>
            <a:r>
              <a:rPr lang="en-US" sz="1600" dirty="0"/>
              <a:t>                 = 0.04</a:t>
            </a:r>
          </a:p>
          <a:p>
            <a:endParaRPr lang="en-US" sz="1600" dirty="0"/>
          </a:p>
          <a:p>
            <a:r>
              <a:rPr lang="en-US" sz="1600" dirty="0"/>
              <a:t>P(F’,R) =  P(R | F’) * P(F’)</a:t>
            </a:r>
          </a:p>
          <a:p>
            <a:r>
              <a:rPr lang="en-US" sz="1600" dirty="0"/>
              <a:t>               = 0.10 * 0.80</a:t>
            </a:r>
          </a:p>
          <a:p>
            <a:r>
              <a:rPr lang="en-US" sz="1600" dirty="0"/>
              <a:t>                =0.08</a:t>
            </a:r>
          </a:p>
          <a:p>
            <a:endParaRPr lang="en-US" dirty="0"/>
          </a:p>
          <a:p>
            <a:r>
              <a:rPr lang="en-US" sz="1600" dirty="0"/>
              <a:t>P(F’,R’) = P(R’ | F’) * P(F’)</a:t>
            </a:r>
          </a:p>
          <a:p>
            <a:r>
              <a:rPr lang="en-US" sz="1600" dirty="0"/>
              <a:t>                 = 0.90 * 0.80</a:t>
            </a:r>
          </a:p>
          <a:p>
            <a:r>
              <a:rPr lang="en-US" sz="1600" dirty="0"/>
              <a:t>                 = 0.72</a:t>
            </a:r>
          </a:p>
          <a:p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C4A6166-FE0E-59EF-476D-5C3B59AE63F4}"/>
                  </a:ext>
                </a:extLst>
              </p14:cNvPr>
              <p14:cNvContentPartPr/>
              <p14:nvPr/>
            </p14:nvContentPartPr>
            <p14:xfrm>
              <a:off x="4200495" y="28245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C4A6166-FE0E-59EF-476D-5C3B59AE63F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94375" y="2212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3C9CCE2F-441F-69B4-1372-651788135B7E}"/>
              </a:ext>
            </a:extLst>
          </p:cNvPr>
          <p:cNvSpPr txBox="1"/>
          <p:nvPr/>
        </p:nvSpPr>
        <p:spPr>
          <a:xfrm>
            <a:off x="2711450" y="217170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(C) Summer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16D278-6CB7-F47D-867D-56EFFAE693FE}"/>
              </a:ext>
            </a:extLst>
          </p:cNvPr>
          <p:cNvSpPr txBox="1"/>
          <p:nvPr/>
        </p:nvSpPr>
        <p:spPr>
          <a:xfrm>
            <a:off x="3771003" y="2998591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CE5BD7-E401-249C-47D4-2FDB65A3314A}"/>
              </a:ext>
            </a:extLst>
          </p:cNvPr>
          <p:cNvSpPr txBox="1"/>
          <p:nvPr/>
        </p:nvSpPr>
        <p:spPr>
          <a:xfrm rot="20554945">
            <a:off x="2899274" y="328626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36F1CB9-7BA2-2ECD-53C1-F857EC1FF6EF}"/>
              </a:ext>
            </a:extLst>
          </p:cNvPr>
          <p:cNvSpPr txBox="1"/>
          <p:nvPr/>
        </p:nvSpPr>
        <p:spPr>
          <a:xfrm>
            <a:off x="3874773" y="4162067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F’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3996A68-73DD-18E1-5F5C-7C5DBED050A0}"/>
              </a:ext>
            </a:extLst>
          </p:cNvPr>
          <p:cNvSpPr txBox="1"/>
          <p:nvPr/>
        </p:nvSpPr>
        <p:spPr>
          <a:xfrm rot="1119467">
            <a:off x="3082987" y="388291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2B6CF7-DEFA-7C4B-62ED-0315D0978698}"/>
              </a:ext>
            </a:extLst>
          </p:cNvPr>
          <p:cNvSpPr txBox="1"/>
          <p:nvPr/>
        </p:nvSpPr>
        <p:spPr>
          <a:xfrm>
            <a:off x="4529327" y="2712841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DFEC93-4403-2DD0-9A2D-F5C1FD416112}"/>
              </a:ext>
            </a:extLst>
          </p:cNvPr>
          <p:cNvSpPr txBox="1"/>
          <p:nvPr/>
        </p:nvSpPr>
        <p:spPr>
          <a:xfrm>
            <a:off x="4551008" y="3555357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R’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F0AE9D0-D3E0-1FAD-AE42-9DB758D9A46D}"/>
              </a:ext>
            </a:extLst>
          </p:cNvPr>
          <p:cNvSpPr txBox="1"/>
          <p:nvPr/>
        </p:nvSpPr>
        <p:spPr>
          <a:xfrm>
            <a:off x="4529327" y="392468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04BBCCB-D2AE-5CC4-EA01-2F2C10B5D0EC}"/>
              </a:ext>
            </a:extLst>
          </p:cNvPr>
          <p:cNvSpPr txBox="1"/>
          <p:nvPr/>
        </p:nvSpPr>
        <p:spPr>
          <a:xfrm>
            <a:off x="4551008" y="4767205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R’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2F7582-7F65-529F-4118-81EB66961B24}"/>
              </a:ext>
            </a:extLst>
          </p:cNvPr>
          <p:cNvSpPr txBox="1"/>
          <p:nvPr/>
        </p:nvSpPr>
        <p:spPr>
          <a:xfrm>
            <a:off x="4744330" y="2694120"/>
            <a:ext cx="156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 R | F ) =0.80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5B9C507-ECB3-C3F5-8047-D99E05AD8471}"/>
              </a:ext>
            </a:extLst>
          </p:cNvPr>
          <p:cNvSpPr txBox="1"/>
          <p:nvPr/>
        </p:nvSpPr>
        <p:spPr>
          <a:xfrm>
            <a:off x="4805828" y="3924689"/>
            <a:ext cx="1491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P(R|F’) = 0.10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59F428-20F2-2BBD-5401-23C794167B17}"/>
              </a:ext>
            </a:extLst>
          </p:cNvPr>
          <p:cNvSpPr txBox="1"/>
          <p:nvPr/>
        </p:nvSpPr>
        <p:spPr>
          <a:xfrm rot="19679747">
            <a:off x="3993070" y="27983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87C7D65-762E-DE62-4D78-EF29B9489BE0}"/>
              </a:ext>
            </a:extLst>
          </p:cNvPr>
          <p:cNvSpPr txBox="1"/>
          <p:nvPr/>
        </p:nvSpPr>
        <p:spPr>
          <a:xfrm rot="19679747">
            <a:off x="3991673" y="394412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2DA6C8F-ECC4-3299-CE38-9CCB02E49BE0}"/>
              </a:ext>
            </a:extLst>
          </p:cNvPr>
          <p:cNvSpPr txBox="1"/>
          <p:nvPr/>
        </p:nvSpPr>
        <p:spPr>
          <a:xfrm rot="2400932">
            <a:off x="4140277" y="328715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05FC848-4A25-92F2-B6A8-58199DAC3776}"/>
              </a:ext>
            </a:extLst>
          </p:cNvPr>
          <p:cNvSpPr txBox="1"/>
          <p:nvPr/>
        </p:nvSpPr>
        <p:spPr>
          <a:xfrm rot="2400932">
            <a:off x="4101005" y="448614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C30C834-E557-3056-2D7A-2E87082420E0}"/>
              </a:ext>
            </a:extLst>
          </p:cNvPr>
          <p:cNvSpPr txBox="1"/>
          <p:nvPr/>
        </p:nvSpPr>
        <p:spPr>
          <a:xfrm>
            <a:off x="4797273" y="3573262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P(R’|F ) = 0.20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8D2212-E92F-704D-CEA1-0872239C634B}"/>
              </a:ext>
            </a:extLst>
          </p:cNvPr>
          <p:cNvSpPr txBox="1"/>
          <p:nvPr/>
        </p:nvSpPr>
        <p:spPr>
          <a:xfrm>
            <a:off x="4828620" y="4767205"/>
            <a:ext cx="1672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P( R’ |F’ ) = 0.90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94B5EB1D-C85A-75E3-1748-6335B24E7D66}"/>
                  </a:ext>
                </a:extLst>
              </p14:cNvPr>
              <p14:cNvContentPartPr/>
              <p14:nvPr/>
            </p14:nvContentPartPr>
            <p14:xfrm>
              <a:off x="4781595" y="5771685"/>
              <a:ext cx="360" cy="36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94B5EB1D-C85A-75E3-1748-6335B24E7D6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775475" y="576556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43" name="TextBox 42">
            <a:extLst>
              <a:ext uri="{FF2B5EF4-FFF2-40B4-BE49-F238E27FC236}">
                <a16:creationId xmlns:a16="http://schemas.microsoft.com/office/drawing/2014/main" id="{26076122-0A8F-B619-0C2F-3071493C99ED}"/>
              </a:ext>
            </a:extLst>
          </p:cNvPr>
          <p:cNvSpPr txBox="1"/>
          <p:nvPr/>
        </p:nvSpPr>
        <p:spPr>
          <a:xfrm>
            <a:off x="511003" y="5631121"/>
            <a:ext cx="412112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- We construct the joint probability using the information from the tree representation</a:t>
            </a:r>
          </a:p>
          <a:p>
            <a:r>
              <a:rPr lang="en-US" dirty="0">
                <a:solidFill>
                  <a:srgbClr val="EE0000"/>
                </a:solidFill>
              </a:rPr>
              <a:t>- We need P(R) to calculate question d</a:t>
            </a:r>
          </a:p>
          <a:p>
            <a:endParaRPr lang="en-US" dirty="0">
              <a:solidFill>
                <a:srgbClr val="EE0000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1ACC889-5481-7F6F-4AFC-DBA991EFFC87}"/>
              </a:ext>
            </a:extLst>
          </p:cNvPr>
          <p:cNvSpPr txBox="1"/>
          <p:nvPr/>
        </p:nvSpPr>
        <p:spPr>
          <a:xfrm>
            <a:off x="9487260" y="3054892"/>
            <a:ext cx="2391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EE0000"/>
                </a:solidFill>
              </a:rPr>
              <a:t>Calculate P(R) </a:t>
            </a:r>
          </a:p>
          <a:p>
            <a:r>
              <a:rPr lang="en-US" sz="1400" dirty="0"/>
              <a:t>P(R) = P( F| R) + P(F’|R)</a:t>
            </a:r>
          </a:p>
          <a:p>
            <a:r>
              <a:rPr lang="en-US" sz="1400" dirty="0"/>
              <a:t>         = 0.16 + 0.08</a:t>
            </a:r>
          </a:p>
          <a:p>
            <a:r>
              <a:rPr lang="en-US" sz="1400" dirty="0"/>
              <a:t>         = 0.24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D85641C6-0E16-17EC-6D85-6B5994E7AF80}"/>
                  </a:ext>
                </a:extLst>
              </p14:cNvPr>
              <p14:cNvContentPartPr/>
              <p14:nvPr/>
            </p14:nvContentPartPr>
            <p14:xfrm>
              <a:off x="390270" y="2152155"/>
              <a:ext cx="138600" cy="2232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D85641C6-0E16-17EC-6D85-6B5994E7AF8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84134" y="2146035"/>
                <a:ext cx="150872" cy="3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C2BE56B-3A29-3790-395B-70F168092D24}"/>
                  </a:ext>
                </a:extLst>
              </p:cNvPr>
              <p:cNvSpPr txBox="1"/>
              <p:nvPr/>
            </p:nvSpPr>
            <p:spPr>
              <a:xfrm>
                <a:off x="7160012" y="996229"/>
                <a:ext cx="1999050" cy="15669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P(F | R 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F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,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R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R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0.16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0.24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= 0.67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C2BE56B-3A29-3790-395B-70F168092D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0012" y="996229"/>
                <a:ext cx="1999050" cy="1566904"/>
              </a:xfrm>
              <a:prstGeom prst="rect">
                <a:avLst/>
              </a:prstGeom>
              <a:blipFill>
                <a:blip r:embed="rId9"/>
                <a:stretch>
                  <a:fillRect l="-2752" b="-23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BE4ABE3C-E60E-2F99-A65E-DF3D2C610948}"/>
                  </a:ext>
                </a:extLst>
              </p14:cNvPr>
              <p14:cNvContentPartPr/>
              <p14:nvPr/>
            </p14:nvContentPartPr>
            <p14:xfrm>
              <a:off x="4238385" y="6752955"/>
              <a:ext cx="360" cy="360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BE4ABE3C-E60E-2F99-A65E-DF3D2C61094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232265" y="674683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750B8090-D7ED-D509-9590-7AEB066997FD}"/>
                  </a:ext>
                </a:extLst>
              </p14:cNvPr>
              <p14:cNvContentPartPr/>
              <p14:nvPr/>
            </p14:nvContentPartPr>
            <p14:xfrm>
              <a:off x="7305684" y="3582078"/>
              <a:ext cx="41400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750B8090-D7ED-D509-9590-7AEB066997FD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7299564" y="3575958"/>
                <a:ext cx="4262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7643B30-769A-E7EE-D4CF-1C89D36239C9}"/>
                  </a:ext>
                </a:extLst>
              </p14:cNvPr>
              <p14:cNvContentPartPr/>
              <p14:nvPr/>
            </p14:nvContentPartPr>
            <p14:xfrm>
              <a:off x="7626084" y="5484318"/>
              <a:ext cx="459000" cy="777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7643B30-769A-E7EE-D4CF-1C89D36239C9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619964" y="5478198"/>
                <a:ext cx="471240" cy="9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17894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EBFAD-F206-4CF3-05A8-4B8A44EB4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E2F9B155-A6F2-2EEC-9BB0-0DE809D4E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661" y="2747740"/>
            <a:ext cx="2343477" cy="3191320"/>
          </a:xfrm>
          <a:prstGeom prst="rect">
            <a:avLst/>
          </a:prstGeom>
        </p:spPr>
      </p:pic>
      <p:pic>
        <p:nvPicPr>
          <p:cNvPr id="4" name="Picture 3" descr="A black and white image of a triangle&#10;&#10;AI-generated content may be incorrect.">
            <a:extLst>
              <a:ext uri="{FF2B5EF4-FFF2-40B4-BE49-F238E27FC236}">
                <a16:creationId xmlns:a16="http://schemas.microsoft.com/office/drawing/2014/main" id="{75770371-8BA6-4B9D-EEFF-8609839033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5392" y="3552983"/>
            <a:ext cx="2448267" cy="221010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279B990-2262-68A5-56CF-8CD3DAC90954}"/>
                  </a:ext>
                </a:extLst>
              </p14:cNvPr>
              <p14:cNvContentPartPr/>
              <p14:nvPr/>
            </p14:nvContentPartPr>
            <p14:xfrm>
              <a:off x="5740620" y="4940240"/>
              <a:ext cx="36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279B990-2262-68A5-56CF-8CD3DAC9095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34500" y="4934120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DF039C1-C39C-8B61-3ADC-0F81DA10CAC4}"/>
              </a:ext>
            </a:extLst>
          </p:cNvPr>
          <p:cNvSpPr txBox="1"/>
          <p:nvPr/>
        </p:nvSpPr>
        <p:spPr>
          <a:xfrm>
            <a:off x="7956670" y="3599812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5592EF-90A9-3C1D-D53A-0C9B75CEF11F}"/>
              </a:ext>
            </a:extLst>
          </p:cNvPr>
          <p:cNvSpPr txBox="1"/>
          <p:nvPr/>
        </p:nvSpPr>
        <p:spPr>
          <a:xfrm>
            <a:off x="8094400" y="4854563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C’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786E58-F15C-784C-D3FF-C0A2E3A35F11}"/>
              </a:ext>
            </a:extLst>
          </p:cNvPr>
          <p:cNvSpPr txBox="1"/>
          <p:nvPr/>
        </p:nvSpPr>
        <p:spPr>
          <a:xfrm rot="20028328">
            <a:off x="7159440" y="3902504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550B66-CF65-7BB8-11BC-C626313560C9}"/>
              </a:ext>
            </a:extLst>
          </p:cNvPr>
          <p:cNvSpPr txBox="1"/>
          <p:nvPr/>
        </p:nvSpPr>
        <p:spPr>
          <a:xfrm rot="807562">
            <a:off x="7144255" y="489631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F92174-49EC-B35F-89D9-2F533CE0FB25}"/>
              </a:ext>
            </a:extLst>
          </p:cNvPr>
          <p:cNvSpPr txBox="1"/>
          <p:nvPr/>
        </p:nvSpPr>
        <p:spPr>
          <a:xfrm>
            <a:off x="8890120" y="32304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62CCEB-179A-D35B-1D57-4590DEA2B29E}"/>
              </a:ext>
            </a:extLst>
          </p:cNvPr>
          <p:cNvSpPr txBox="1"/>
          <p:nvPr/>
        </p:nvSpPr>
        <p:spPr>
          <a:xfrm>
            <a:off x="8890120" y="4178916"/>
            <a:ext cx="358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868C70-712C-3EF2-2B91-263F6AE23912}"/>
              </a:ext>
            </a:extLst>
          </p:cNvPr>
          <p:cNvSpPr txBox="1"/>
          <p:nvPr/>
        </p:nvSpPr>
        <p:spPr>
          <a:xfrm>
            <a:off x="8804395" y="45639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4A79D8-E278-A546-8600-79483013EB5E}"/>
              </a:ext>
            </a:extLst>
          </p:cNvPr>
          <p:cNvSpPr txBox="1"/>
          <p:nvPr/>
        </p:nvSpPr>
        <p:spPr>
          <a:xfrm>
            <a:off x="8804395" y="5512416"/>
            <a:ext cx="358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T’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3C03FB-7847-4F8F-AD27-1C9EB5FA848B}"/>
              </a:ext>
            </a:extLst>
          </p:cNvPr>
          <p:cNvSpPr txBox="1"/>
          <p:nvPr/>
        </p:nvSpPr>
        <p:spPr>
          <a:xfrm rot="20028328">
            <a:off x="8344766" y="3287549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861B35-12F5-5AC7-539E-684F206BE012}"/>
              </a:ext>
            </a:extLst>
          </p:cNvPr>
          <p:cNvSpPr txBox="1"/>
          <p:nvPr/>
        </p:nvSpPr>
        <p:spPr>
          <a:xfrm rot="20028328">
            <a:off x="8254077" y="461669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0.08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55B655-ED4A-A8A7-EF22-6F039BF45893}"/>
              </a:ext>
            </a:extLst>
          </p:cNvPr>
          <p:cNvSpPr txBox="1"/>
          <p:nvPr/>
        </p:nvSpPr>
        <p:spPr>
          <a:xfrm>
            <a:off x="8214027" y="4096937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0C17E3-8146-7392-F1EB-BC4275853F4D}"/>
              </a:ext>
            </a:extLst>
          </p:cNvPr>
          <p:cNvSpPr txBox="1"/>
          <p:nvPr/>
        </p:nvSpPr>
        <p:spPr>
          <a:xfrm rot="348669">
            <a:off x="8115476" y="5363285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0.92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6896A43-F4E0-050F-6A1A-AA1B5369889E}"/>
              </a:ext>
            </a:extLst>
          </p:cNvPr>
          <p:cNvSpPr txBox="1"/>
          <p:nvPr/>
        </p:nvSpPr>
        <p:spPr>
          <a:xfrm>
            <a:off x="9069592" y="3238346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 | C) = 0.90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874A42-CB7A-6AF8-C0A4-DE347E4EDB9C}"/>
              </a:ext>
            </a:extLst>
          </p:cNvPr>
          <p:cNvSpPr txBox="1"/>
          <p:nvPr/>
        </p:nvSpPr>
        <p:spPr>
          <a:xfrm>
            <a:off x="9099658" y="4194648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T’ | C) = 0.10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409507-B828-FD37-8BC9-04C6966D621C}"/>
              </a:ext>
            </a:extLst>
          </p:cNvPr>
          <p:cNvSpPr txBox="1"/>
          <p:nvPr/>
        </p:nvSpPr>
        <p:spPr>
          <a:xfrm>
            <a:off x="9063369" y="4590650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 | C’) = 0.08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F61ECD1-EA5C-C405-438E-1E672F9B5F2A}"/>
              </a:ext>
            </a:extLst>
          </p:cNvPr>
          <p:cNvSpPr txBox="1"/>
          <p:nvPr/>
        </p:nvSpPr>
        <p:spPr>
          <a:xfrm>
            <a:off x="9063369" y="5512416"/>
            <a:ext cx="20440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P( T’ | C’) = 0.92 </a:t>
            </a:r>
          </a:p>
        </p:txBody>
      </p:sp>
    </p:spTree>
    <p:extLst>
      <p:ext uri="{BB962C8B-B14F-4D97-AF65-F5344CB8AC3E}">
        <p14:creationId xmlns:p14="http://schemas.microsoft.com/office/powerpoint/2010/main" val="3226183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4916-8C19-57A3-1CD9-48252A386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Basic/Theory of Probability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4614B-0A62-4C1E-57D2-3B424EA70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8925"/>
            <a:ext cx="10515600" cy="1500743"/>
          </a:xfrm>
        </p:spPr>
        <p:txBody>
          <a:bodyPr/>
          <a:lstStyle/>
          <a:p>
            <a:r>
              <a:rPr lang="en-US" dirty="0"/>
              <a:t>range of probability to be the real numbers from </a:t>
            </a:r>
            <a:r>
              <a:rPr lang="en-US" dirty="0">
                <a:solidFill>
                  <a:srgbClr val="EE0000"/>
                </a:solidFill>
              </a:rPr>
              <a:t>0</a:t>
            </a:r>
            <a:r>
              <a:rPr lang="en-US" dirty="0"/>
              <a:t> to </a:t>
            </a:r>
            <a:r>
              <a:rPr lang="en-US" dirty="0">
                <a:solidFill>
                  <a:srgbClr val="EE0000"/>
                </a:solidFill>
              </a:rPr>
              <a:t>1</a:t>
            </a:r>
            <a:r>
              <a:rPr lang="en-US" dirty="0"/>
              <a:t>.Negative probabilities are not allowed [</a:t>
            </a:r>
            <a:r>
              <a:rPr lang="en-US" sz="2400" i="1" dirty="0"/>
              <a:t>Lecture </a:t>
            </a:r>
            <a:r>
              <a:rPr lang="en-US" sz="2400" i="1" dirty="0">
                <a:solidFill>
                  <a:srgbClr val="EE0000"/>
                </a:solidFill>
              </a:rPr>
              <a:t>8</a:t>
            </a:r>
            <a:r>
              <a:rPr lang="en-US" sz="2400" i="1" dirty="0"/>
              <a:t> – Slide </a:t>
            </a:r>
            <a:r>
              <a:rPr lang="en-US" sz="2400" i="1" dirty="0">
                <a:solidFill>
                  <a:srgbClr val="0070C0"/>
                </a:solidFill>
              </a:rPr>
              <a:t>32</a:t>
            </a:r>
            <a:r>
              <a:rPr lang="en-US" dirty="0"/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33F434-5E2F-A9D1-8BCC-766B3F09CB77}"/>
              </a:ext>
            </a:extLst>
          </p:cNvPr>
          <p:cNvSpPr txBox="1"/>
          <p:nvPr/>
        </p:nvSpPr>
        <p:spPr>
          <a:xfrm>
            <a:off x="838200" y="2756456"/>
            <a:ext cx="72144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EE0000"/>
                </a:solidFill>
              </a:rPr>
              <a:t>Probability Values express in decimal fraction</a:t>
            </a:r>
            <a:r>
              <a:rPr lang="en-US" sz="2400" dirty="0"/>
              <a:t>:</a:t>
            </a:r>
          </a:p>
          <a:p>
            <a:endParaRPr lang="en-US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46838C-BB58-CFCB-581D-1D090272B8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201295"/>
              </p:ext>
            </p:extLst>
          </p:nvPr>
        </p:nvGraphicFramePr>
        <p:xfrm>
          <a:off x="838200" y="3429000"/>
          <a:ext cx="812800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48108986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38014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Expression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Decimal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756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1.00 or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315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671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183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0.00 or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38209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100232C9-C6B6-B15D-529E-22BDC53625F4}"/>
                  </a:ext>
                </a:extLst>
              </p14:cNvPr>
              <p14:cNvContentPartPr/>
              <p14:nvPr/>
            </p14:nvContentPartPr>
            <p14:xfrm>
              <a:off x="2252724" y="3736384"/>
              <a:ext cx="1407600" cy="10980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100232C9-C6B6-B15D-529E-22BDC53625F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46604" y="3730264"/>
                <a:ext cx="1419840" cy="12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85CCCEC6-DE1A-A537-53E7-C44BB3E7335A}"/>
                  </a:ext>
                </a:extLst>
              </p14:cNvPr>
              <p14:cNvContentPartPr/>
              <p14:nvPr/>
            </p14:nvContentPartPr>
            <p14:xfrm>
              <a:off x="6353484" y="3722704"/>
              <a:ext cx="2100960" cy="1234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5CCCEC6-DE1A-A537-53E7-C44BB3E7335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47364" y="3716584"/>
                <a:ext cx="2113200" cy="13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185E85B7-0E46-6350-D19A-1AE777E3779A}"/>
                  </a:ext>
                </a:extLst>
              </p14:cNvPr>
              <p14:cNvContentPartPr/>
              <p14:nvPr/>
            </p14:nvContentPartPr>
            <p14:xfrm>
              <a:off x="2969124" y="4118704"/>
              <a:ext cx="678240" cy="3888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185E85B7-0E46-6350-D19A-1AE777E3779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63004" y="4112584"/>
                <a:ext cx="69048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D813D0F-AB27-32E4-351A-58894EE52947}"/>
                  </a:ext>
                </a:extLst>
              </p14:cNvPr>
              <p14:cNvContentPartPr/>
              <p14:nvPr/>
            </p14:nvContentPartPr>
            <p14:xfrm>
              <a:off x="7748844" y="4251184"/>
              <a:ext cx="972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D813D0F-AB27-32E4-351A-58894EE5294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742724" y="4245064"/>
                <a:ext cx="2196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BD50E21F-1163-0BF1-B004-E60FEA279889}"/>
                  </a:ext>
                </a:extLst>
              </p14:cNvPr>
              <p14:cNvContentPartPr/>
              <p14:nvPr/>
            </p14:nvContentPartPr>
            <p14:xfrm>
              <a:off x="3280164" y="5344144"/>
              <a:ext cx="2252520" cy="30240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BD50E21F-1163-0BF1-B004-E60FEA27988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274044" y="5338024"/>
                <a:ext cx="2264760" cy="31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06E4A7E6-7517-04EE-905B-254890B8C175}"/>
                  </a:ext>
                </a:extLst>
              </p14:cNvPr>
              <p14:cNvContentPartPr/>
              <p14:nvPr/>
            </p14:nvContentPartPr>
            <p14:xfrm>
              <a:off x="2337684" y="5080984"/>
              <a:ext cx="904320" cy="13356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06E4A7E6-7517-04EE-905B-254890B8C17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31564" y="5074864"/>
                <a:ext cx="916560" cy="1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BE33E219-29D5-B820-4291-E6253EC4E5D2}"/>
                  </a:ext>
                </a:extLst>
              </p14:cNvPr>
              <p14:cNvContentPartPr/>
              <p14:nvPr/>
            </p14:nvContentPartPr>
            <p14:xfrm>
              <a:off x="7051164" y="5183224"/>
              <a:ext cx="439560" cy="13356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BE33E219-29D5-B820-4291-E6253EC4E5D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045044" y="5177104"/>
                <a:ext cx="451800" cy="14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614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BB0EF-6D77-ADE6-8552-A018B4623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Probability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C9DF-4312-D1D3-21F4-C2FB8E2B0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∩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 can also be expressed as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Probability of Event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&amp;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happened at the </a:t>
            </a:r>
            <a:r>
              <a:rPr lang="en-US" dirty="0">
                <a:solidFill>
                  <a:srgbClr val="EE0000"/>
                </a:solidFill>
              </a:rPr>
              <a:t>same time</a:t>
            </a:r>
            <a:r>
              <a:rPr lang="en-US" dirty="0"/>
              <a:t>. </a:t>
            </a:r>
          </a:p>
          <a:p>
            <a:r>
              <a:rPr lang="en-US" dirty="0"/>
              <a:t>Probability that It </a:t>
            </a:r>
            <a:r>
              <a:rPr lang="en-US" dirty="0">
                <a:solidFill>
                  <a:srgbClr val="EE0000"/>
                </a:solidFill>
              </a:rPr>
              <a:t>Rain</a:t>
            </a:r>
            <a:r>
              <a:rPr lang="en-US" dirty="0"/>
              <a:t> AND </a:t>
            </a:r>
            <a:r>
              <a:rPr lang="en-US" dirty="0">
                <a:solidFill>
                  <a:srgbClr val="0070C0"/>
                </a:solidFill>
              </a:rPr>
              <a:t>Sky is Dark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6A028B-3814-894A-285D-0E18A1992348}"/>
              </a:ext>
            </a:extLst>
          </p:cNvPr>
          <p:cNvSpPr txBox="1"/>
          <p:nvPr/>
        </p:nvSpPr>
        <p:spPr>
          <a:xfrm>
            <a:off x="8648700" y="1825625"/>
            <a:ext cx="1588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Rain</a:t>
            </a:r>
          </a:p>
          <a:p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= Sky is dark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72EA6D67-EC10-1B32-6147-51A8A43B31E4}"/>
                  </a:ext>
                </a:extLst>
              </p14:cNvPr>
              <p14:cNvContentPartPr/>
              <p14:nvPr/>
            </p14:nvContentPartPr>
            <p14:xfrm>
              <a:off x="7998161" y="3423554"/>
              <a:ext cx="1075320" cy="9612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72EA6D67-EC10-1B32-6147-51A8A43B31E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992041" y="3417434"/>
                <a:ext cx="1087560" cy="10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250D046C-9562-5FA0-D806-19D8DB2B20C5}"/>
                  </a:ext>
                </a:extLst>
              </p14:cNvPr>
              <p14:cNvContentPartPr/>
              <p14:nvPr/>
            </p14:nvContentPartPr>
            <p14:xfrm>
              <a:off x="6921924" y="2336344"/>
              <a:ext cx="290880" cy="209160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250D046C-9562-5FA0-D806-19D8DB2B20C5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915804" y="2330224"/>
                <a:ext cx="303120" cy="2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FB7C5EE-571D-D199-D70E-3FBFFC28E569}"/>
                  </a:ext>
                </a:extLst>
              </p14:cNvPr>
              <p14:cNvContentPartPr/>
              <p14:nvPr/>
            </p14:nvContentPartPr>
            <p14:xfrm>
              <a:off x="6652644" y="2521744"/>
              <a:ext cx="816120" cy="21888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FB7C5EE-571D-D199-D70E-3FBFFC28E569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6646524" y="2515624"/>
                <a:ext cx="828360" cy="23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2CF5868-14A5-885B-0C5C-98F659366A53}"/>
                  </a:ext>
                </a:extLst>
              </p14:cNvPr>
              <p14:cNvContentPartPr/>
              <p14:nvPr/>
            </p14:nvContentPartPr>
            <p14:xfrm>
              <a:off x="8172924" y="3430744"/>
              <a:ext cx="923400" cy="24588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2CF5868-14A5-885B-0C5C-98F659366A53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8166804" y="3424624"/>
                <a:ext cx="935640" cy="258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B41809D6-F4AA-CF48-F1DE-1E1838B568C0}"/>
                  </a:ext>
                </a:extLst>
              </p14:cNvPr>
              <p14:cNvContentPartPr/>
              <p14:nvPr/>
            </p14:nvContentPartPr>
            <p14:xfrm>
              <a:off x="2422644" y="4400944"/>
              <a:ext cx="1460160" cy="104760"/>
            </p14:xfrm>
          </p:contentPart>
        </mc:Choice>
        <mc:Fallback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B41809D6-F4AA-CF48-F1DE-1E1838B568C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416524" y="4394824"/>
                <a:ext cx="1472400" cy="11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8542E6E6-3453-2A6A-E2D0-9F9CA046A833}"/>
                  </a:ext>
                </a:extLst>
              </p14:cNvPr>
              <p14:cNvContentPartPr/>
              <p14:nvPr/>
            </p14:nvContentPartPr>
            <p14:xfrm>
              <a:off x="4600284" y="4100344"/>
              <a:ext cx="557280" cy="38520"/>
            </p14:xfrm>
          </p:contentPart>
        </mc:Choice>
        <mc:Fallback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8542E6E6-3453-2A6A-E2D0-9F9CA046A833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4594164" y="4094224"/>
                <a:ext cx="569520" cy="5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3726E8F6-4AE6-1886-9004-C1F9FAFA43D5}"/>
                  </a:ext>
                </a:extLst>
              </p14:cNvPr>
              <p14:cNvContentPartPr/>
              <p14:nvPr/>
            </p14:nvContentPartPr>
            <p14:xfrm>
              <a:off x="348684" y="2911624"/>
              <a:ext cx="1046880" cy="970560"/>
            </p14:xfrm>
          </p:contentPart>
        </mc:Choice>
        <mc:Fallback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3726E8F6-4AE6-1886-9004-C1F9FAFA43D5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42564" y="2905504"/>
                <a:ext cx="1059120" cy="982800"/>
              </a:xfrm>
              <a:prstGeom prst="rect">
                <a:avLst/>
              </a:prstGeom>
            </p:spPr>
          </p:pic>
        </mc:Fallback>
      </mc:AlternateContent>
      <p:grpSp>
        <p:nvGrpSpPr>
          <p:cNvPr id="31" name="Group 30">
            <a:extLst>
              <a:ext uri="{FF2B5EF4-FFF2-40B4-BE49-F238E27FC236}">
                <a16:creationId xmlns:a16="http://schemas.microsoft.com/office/drawing/2014/main" id="{DEFF8DFC-BACE-FE3F-9452-685647B10AC5}"/>
              </a:ext>
            </a:extLst>
          </p:cNvPr>
          <p:cNvGrpSpPr/>
          <p:nvPr/>
        </p:nvGrpSpPr>
        <p:grpSpPr>
          <a:xfrm>
            <a:off x="1597884" y="2443984"/>
            <a:ext cx="748440" cy="333720"/>
            <a:chOff x="1597884" y="2443984"/>
            <a:chExt cx="748440" cy="333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A4776A6-7C9C-B94A-3E9F-F2A8FA65611C}"/>
                    </a:ext>
                  </a:extLst>
                </p14:cNvPr>
                <p14:cNvContentPartPr/>
                <p14:nvPr/>
              </p14:nvContentPartPr>
              <p14:xfrm>
                <a:off x="1597884" y="2443984"/>
                <a:ext cx="287640" cy="15048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A4776A6-7C9C-B94A-3E9F-F2A8FA65611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591764" y="2437864"/>
                  <a:ext cx="2998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AF3EE60-C95D-F3C6-8526-4B50F4D24D4A}"/>
                    </a:ext>
                  </a:extLst>
                </p14:cNvPr>
                <p14:cNvContentPartPr/>
                <p14:nvPr/>
              </p14:nvContentPartPr>
              <p14:xfrm>
                <a:off x="1828644" y="2516704"/>
                <a:ext cx="186120" cy="4608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AF3EE60-C95D-F3C6-8526-4B50F4D24D4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822524" y="2510584"/>
                  <a:ext cx="19836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EB1D3409-6FE6-01E0-61C0-CCA39F1D47E4}"/>
                    </a:ext>
                  </a:extLst>
                </p14:cNvPr>
                <p14:cNvContentPartPr/>
                <p14:nvPr/>
              </p14:nvContentPartPr>
              <p14:xfrm>
                <a:off x="1728564" y="2516704"/>
                <a:ext cx="100440" cy="26100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EB1D3409-6FE6-01E0-61C0-CCA39F1D47E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722444" y="2510584"/>
                  <a:ext cx="11268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A23DFC6-1BA0-AFFD-6356-07AD2CCC1A89}"/>
                    </a:ext>
                  </a:extLst>
                </p14:cNvPr>
                <p14:cNvContentPartPr/>
                <p14:nvPr/>
              </p14:nvContentPartPr>
              <p14:xfrm>
                <a:off x="1753044" y="2526064"/>
                <a:ext cx="159480" cy="36360"/>
              </p14:xfrm>
            </p:contentPart>
          </mc:Choice>
          <mc:Fallback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A23DFC6-1BA0-AFFD-6356-07AD2CCC1A8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746924" y="2519944"/>
                  <a:ext cx="17172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F100F61A-E71C-0A31-8E9E-2345B08CCB57}"/>
                    </a:ext>
                  </a:extLst>
                </p14:cNvPr>
                <p14:cNvContentPartPr/>
                <p14:nvPr/>
              </p14:nvContentPartPr>
              <p14:xfrm>
                <a:off x="1726044" y="2507344"/>
                <a:ext cx="178200" cy="76680"/>
              </p14:xfrm>
            </p:contentPart>
          </mc:Choice>
          <mc:Fallback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F100F61A-E71C-0A31-8E9E-2345B08CCB57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719924" y="2501224"/>
                  <a:ext cx="19044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35A0838-BD48-8B71-7BD3-279D5B68D20D}"/>
                    </a:ext>
                  </a:extLst>
                </p14:cNvPr>
                <p14:cNvContentPartPr/>
                <p14:nvPr/>
              </p14:nvContentPartPr>
              <p14:xfrm>
                <a:off x="1772124" y="2497984"/>
                <a:ext cx="372240" cy="70560"/>
              </p14:xfrm>
            </p:contentPart>
          </mc:Choice>
          <mc:Fallback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35A0838-BD48-8B71-7BD3-279D5B68D20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766004" y="2491864"/>
                  <a:ext cx="384480" cy="8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D12232BA-7C07-8DF3-94F7-7C953084832E}"/>
                    </a:ext>
                  </a:extLst>
                </p14:cNvPr>
                <p14:cNvContentPartPr/>
                <p14:nvPr/>
              </p14:nvContentPartPr>
              <p14:xfrm>
                <a:off x="2129964" y="2620024"/>
                <a:ext cx="216360" cy="288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D12232BA-7C07-8DF3-94F7-7C953084832E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123844" y="2613904"/>
                  <a:ext cx="228600" cy="41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916CBC5C-027A-4B82-A57A-C10F331443A0}"/>
                  </a:ext>
                </a:extLst>
              </p14:cNvPr>
              <p14:cNvContentPartPr/>
              <p14:nvPr/>
            </p14:nvContentPartPr>
            <p14:xfrm>
              <a:off x="2252724" y="1545784"/>
              <a:ext cx="2820240" cy="56880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916CBC5C-027A-4B82-A57A-C10F331443A0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246604" y="1539664"/>
                <a:ext cx="2832480" cy="6912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29DEF128-D6FF-6FF9-02C0-B421E9F3F7F6}"/>
              </a:ext>
            </a:extLst>
          </p:cNvPr>
          <p:cNvGrpSpPr/>
          <p:nvPr/>
        </p:nvGrpSpPr>
        <p:grpSpPr>
          <a:xfrm>
            <a:off x="7607364" y="1074184"/>
            <a:ext cx="4023360" cy="1556640"/>
            <a:chOff x="7607364" y="1074184"/>
            <a:chExt cx="4023360" cy="1556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266BAC4-975F-2F09-8708-2A8A6D0F5926}"/>
                    </a:ext>
                  </a:extLst>
                </p14:cNvPr>
                <p14:cNvContentPartPr/>
                <p14:nvPr/>
              </p14:nvContentPartPr>
              <p14:xfrm>
                <a:off x="9963924" y="1474864"/>
                <a:ext cx="933840" cy="467280"/>
              </p14:xfrm>
            </p:contentPart>
          </mc:Choice>
          <mc:Fallback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266BAC4-975F-2F09-8708-2A8A6D0F592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957804" y="1468744"/>
                  <a:ext cx="946080" cy="47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6AC4DF2-C4D9-2203-F54A-DF959CE1F5F2}"/>
                    </a:ext>
                  </a:extLst>
                </p14:cNvPr>
                <p14:cNvContentPartPr/>
                <p14:nvPr/>
              </p14:nvContentPartPr>
              <p14:xfrm>
                <a:off x="10623804" y="1988944"/>
                <a:ext cx="1006920" cy="46260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6AC4DF2-C4D9-2203-F54A-DF959CE1F5F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617684" y="1982824"/>
                  <a:ext cx="1019160" cy="47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888EA4F4-17AD-25D0-9CB7-7329675AF3B6}"/>
                    </a:ext>
                  </a:extLst>
                </p14:cNvPr>
                <p14:cNvContentPartPr/>
                <p14:nvPr/>
              </p14:nvContentPartPr>
              <p14:xfrm>
                <a:off x="8973924" y="2405464"/>
                <a:ext cx="1575720" cy="2246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888EA4F4-17AD-25D0-9CB7-7329675AF3B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8967804" y="2399344"/>
                  <a:ext cx="158796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C6E514BE-A612-6B55-363F-4065566D66F9}"/>
                    </a:ext>
                  </a:extLst>
                </p14:cNvPr>
                <p14:cNvContentPartPr/>
                <p14:nvPr/>
              </p14:nvContentPartPr>
              <p14:xfrm>
                <a:off x="8417004" y="1178224"/>
                <a:ext cx="511200" cy="13597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C6E514BE-A612-6B55-363F-4065566D66F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410884" y="1172104"/>
                  <a:ext cx="523440" cy="137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D6A1D32A-BB47-713F-3715-28B529DB751D}"/>
                    </a:ext>
                  </a:extLst>
                </p14:cNvPr>
                <p14:cNvContentPartPr/>
                <p14:nvPr/>
              </p14:nvContentPartPr>
              <p14:xfrm>
                <a:off x="8540484" y="1074184"/>
                <a:ext cx="2046960" cy="155664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D6A1D32A-BB47-713F-3715-28B529DB751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534364" y="1068064"/>
                  <a:ext cx="2059200" cy="156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00D4E98B-0B54-3DAF-1C6A-938DE83B7506}"/>
                    </a:ext>
                  </a:extLst>
                </p14:cNvPr>
                <p14:cNvContentPartPr/>
                <p14:nvPr/>
              </p14:nvContentPartPr>
              <p14:xfrm>
                <a:off x="7607364" y="2454064"/>
                <a:ext cx="1906920" cy="4572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00D4E98B-0B54-3DAF-1C6A-938DE83B7506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601244" y="2447944"/>
                  <a:ext cx="1919160" cy="57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5992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6D99B-ACD0-43A0-B559-09EEE35E1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E3EE9-9F1F-B8E8-612B-48F37B2D1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8C7B6-9E38-F57A-E13B-2B3E2EAC1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3200" dirty="0"/>
              <a:t>|</a:t>
            </a:r>
            <a:r>
              <a:rPr lang="en-US" sz="2000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sz="2400" dirty="0"/>
              <a:t>Can be expressed as: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probability that event </a:t>
            </a:r>
            <a:r>
              <a:rPr lang="en-US" sz="2400" dirty="0">
                <a:solidFill>
                  <a:srgbClr val="EE0000"/>
                </a:solidFill>
              </a:rPr>
              <a:t>A</a:t>
            </a:r>
            <a:r>
              <a:rPr lang="en-US" sz="2400" dirty="0"/>
              <a:t> happens given that event </a:t>
            </a:r>
            <a:r>
              <a:rPr lang="en-US" sz="2400" dirty="0">
                <a:solidFill>
                  <a:srgbClr val="0070C0"/>
                </a:solidFill>
              </a:rPr>
              <a:t>B</a:t>
            </a:r>
            <a:r>
              <a:rPr lang="en-US" sz="2400" dirty="0"/>
              <a:t> has already occurred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probability that It </a:t>
            </a:r>
            <a:r>
              <a:rPr lang="en-US" sz="2400" dirty="0">
                <a:solidFill>
                  <a:srgbClr val="EE0000"/>
                </a:solidFill>
              </a:rPr>
              <a:t>Rain</a:t>
            </a:r>
            <a:r>
              <a:rPr lang="en-US" sz="2400" dirty="0"/>
              <a:t> given that the </a:t>
            </a:r>
            <a:r>
              <a:rPr lang="en-US" sz="2400" dirty="0">
                <a:solidFill>
                  <a:srgbClr val="0070C0"/>
                </a:solidFill>
              </a:rPr>
              <a:t>Sky is Dark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24321C-B7AD-6B11-4B56-416DB78D73CB}"/>
              </a:ext>
            </a:extLst>
          </p:cNvPr>
          <p:cNvSpPr txBox="1"/>
          <p:nvPr/>
        </p:nvSpPr>
        <p:spPr>
          <a:xfrm>
            <a:off x="8648700" y="1825625"/>
            <a:ext cx="1588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A </a:t>
            </a:r>
            <a:r>
              <a:rPr lang="en-US" dirty="0"/>
              <a:t>= Rain</a:t>
            </a:r>
          </a:p>
          <a:p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= Sky is dark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8FF7AE2A-7859-3861-A2CF-30EAEB11F8AC}"/>
                  </a:ext>
                </a:extLst>
              </p14:cNvPr>
              <p14:cNvContentPartPr/>
              <p14:nvPr/>
            </p14:nvContentPartPr>
            <p14:xfrm>
              <a:off x="2200365" y="5552925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8FF7AE2A-7859-3861-A2CF-30EAEB11F8A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194245" y="554680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940399A-9137-CE5C-35FB-C7EABB904ED9}"/>
              </a:ext>
            </a:extLst>
          </p:cNvPr>
          <p:cNvSpPr txBox="1"/>
          <p:nvPr/>
        </p:nvSpPr>
        <p:spPr>
          <a:xfrm>
            <a:off x="3000375" y="1825625"/>
            <a:ext cx="3345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Event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already happened/given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04760E2-987D-26BE-FFE1-42329268B78C}"/>
                  </a:ext>
                </a:extLst>
              </p14:cNvPr>
              <p14:cNvContentPartPr/>
              <p14:nvPr/>
            </p14:nvContentPartPr>
            <p14:xfrm>
              <a:off x="3025588" y="8095087"/>
              <a:ext cx="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04760E2-987D-26BE-FFE1-42329268B78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019468" y="808896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4953D780-D469-D33A-75FD-FF18D9504293}"/>
                  </a:ext>
                </a:extLst>
              </p14:cNvPr>
              <p14:cNvContentPartPr/>
              <p14:nvPr/>
            </p14:nvContentPartPr>
            <p14:xfrm>
              <a:off x="10180644" y="1849238"/>
              <a:ext cx="462960" cy="831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4953D780-D469-D33A-75FD-FF18D950429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174524" y="1843118"/>
                <a:ext cx="475200" cy="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127F4C88-C9C8-966A-B17C-21F81C57F25F}"/>
                  </a:ext>
                </a:extLst>
              </p14:cNvPr>
              <p14:cNvContentPartPr/>
              <p14:nvPr/>
            </p14:nvContentPartPr>
            <p14:xfrm>
              <a:off x="10491684" y="2310758"/>
              <a:ext cx="717840" cy="40428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27F4C88-C9C8-966A-B17C-21F81C57F25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485564" y="2304638"/>
                <a:ext cx="730080" cy="41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6F50DE1-583B-ECC6-49F5-32442247AA36}"/>
                  </a:ext>
                </a:extLst>
              </p14:cNvPr>
              <p14:cNvContentPartPr/>
              <p14:nvPr/>
            </p14:nvContentPartPr>
            <p14:xfrm>
              <a:off x="8672604" y="2544758"/>
              <a:ext cx="1196280" cy="673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6F50DE1-583B-ECC6-49F5-32442247AA3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666484" y="2538638"/>
                <a:ext cx="1208520" cy="79560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5341FD09-3D2F-5D39-6FDA-4B818541C2EC}"/>
              </a:ext>
            </a:extLst>
          </p:cNvPr>
          <p:cNvGrpSpPr/>
          <p:nvPr/>
        </p:nvGrpSpPr>
        <p:grpSpPr>
          <a:xfrm>
            <a:off x="2729724" y="3807638"/>
            <a:ext cx="6282360" cy="2566440"/>
            <a:chOff x="2729724" y="3807638"/>
            <a:chExt cx="6282360" cy="256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790A3AB-EF03-2FE5-9F5E-DA11A64212C7}"/>
                    </a:ext>
                  </a:extLst>
                </p14:cNvPr>
                <p14:cNvContentPartPr/>
                <p14:nvPr/>
              </p14:nvContentPartPr>
              <p14:xfrm>
                <a:off x="2761764" y="5109398"/>
                <a:ext cx="350280" cy="37584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790A3AB-EF03-2FE5-9F5E-DA11A64212C7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755644" y="5103278"/>
                  <a:ext cx="362520" cy="38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54A08FB5-C2E2-5079-167D-D68425B61589}"/>
                    </a:ext>
                  </a:extLst>
                </p14:cNvPr>
                <p14:cNvContentPartPr/>
                <p14:nvPr/>
              </p14:nvContentPartPr>
              <p14:xfrm>
                <a:off x="2729724" y="5169158"/>
                <a:ext cx="70200" cy="70848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4A08FB5-C2E2-5079-167D-D68425B6158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23604" y="5163038"/>
                  <a:ext cx="82440" cy="72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EB229311-807B-21AE-294B-D9364758ADC2}"/>
                    </a:ext>
                  </a:extLst>
                </p14:cNvPr>
                <p14:cNvContentPartPr/>
                <p14:nvPr/>
              </p14:nvContentPartPr>
              <p14:xfrm>
                <a:off x="3326964" y="4864238"/>
                <a:ext cx="491400" cy="108648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EB229311-807B-21AE-294B-D9364758ADC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320844" y="4858118"/>
                  <a:ext cx="503640" cy="10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C530D36-D3FA-46F8-1405-73B80FA1D94C}"/>
                    </a:ext>
                  </a:extLst>
                </p14:cNvPr>
                <p14:cNvContentPartPr/>
                <p14:nvPr/>
              </p14:nvContentPartPr>
              <p14:xfrm>
                <a:off x="4749684" y="4995998"/>
                <a:ext cx="152280" cy="88164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C530D36-D3FA-46F8-1405-73B80FA1D94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743564" y="4989878"/>
                  <a:ext cx="164520" cy="89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7081B081-AF3B-3ACB-0566-E8C0FC10F282}"/>
                    </a:ext>
                  </a:extLst>
                </p14:cNvPr>
                <p14:cNvContentPartPr/>
                <p14:nvPr/>
              </p14:nvContentPartPr>
              <p14:xfrm>
                <a:off x="5778564" y="4788278"/>
                <a:ext cx="943920" cy="9720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7081B081-AF3B-3ACB-0566-E8C0FC10F282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772444" y="4782158"/>
                  <a:ext cx="956160" cy="9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5ED5EB7D-105D-5737-B9F7-FA00EECD6C32}"/>
                    </a:ext>
                  </a:extLst>
                </p14:cNvPr>
                <p14:cNvContentPartPr/>
                <p14:nvPr/>
              </p14:nvContentPartPr>
              <p14:xfrm>
                <a:off x="5268804" y="4882958"/>
                <a:ext cx="757080" cy="113364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5ED5EB7D-105D-5737-B9F7-FA00EECD6C32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262684" y="4876838"/>
                  <a:ext cx="769320" cy="11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C6910D01-CB82-75E1-99A8-0F19B8FE41C8}"/>
                    </a:ext>
                  </a:extLst>
                </p14:cNvPr>
                <p14:cNvContentPartPr/>
                <p14:nvPr/>
              </p14:nvContentPartPr>
              <p14:xfrm>
                <a:off x="5801964" y="5596838"/>
                <a:ext cx="1693080" cy="7772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C6910D01-CB82-75E1-99A8-0F19B8FE41C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795844" y="5590718"/>
                  <a:ext cx="1705320" cy="78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90B72756-DAAD-87DC-9DAC-D13D23538802}"/>
                    </a:ext>
                  </a:extLst>
                </p14:cNvPr>
                <p14:cNvContentPartPr/>
                <p14:nvPr/>
              </p14:nvContentPartPr>
              <p14:xfrm>
                <a:off x="7371564" y="5618078"/>
                <a:ext cx="321480" cy="34056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90B72756-DAAD-87DC-9DAC-D13D2353880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365444" y="5611958"/>
                  <a:ext cx="33372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3D886F7-D861-8AE4-19FF-5E6426BCB0DB}"/>
                    </a:ext>
                  </a:extLst>
                </p14:cNvPr>
                <p14:cNvContentPartPr/>
                <p14:nvPr/>
              </p14:nvContentPartPr>
              <p14:xfrm>
                <a:off x="5178084" y="5466158"/>
                <a:ext cx="961920" cy="36036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3D886F7-D861-8AE4-19FF-5E6426BCB0DB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171964" y="5460038"/>
                  <a:ext cx="974160" cy="37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06A0A7A3-5AAC-B11E-74C0-84C4FC14C9F9}"/>
                    </a:ext>
                  </a:extLst>
                </p14:cNvPr>
                <p14:cNvContentPartPr/>
                <p14:nvPr/>
              </p14:nvContentPartPr>
              <p14:xfrm>
                <a:off x="5015004" y="4552838"/>
                <a:ext cx="1592640" cy="10440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06A0A7A3-5AAC-B11E-74C0-84C4FC14C9F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008884" y="4546718"/>
                  <a:ext cx="160488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A5930D33-E5C7-195C-2DEA-5042DA435667}"/>
                    </a:ext>
                  </a:extLst>
                </p14:cNvPr>
                <p14:cNvContentPartPr/>
                <p14:nvPr/>
              </p14:nvContentPartPr>
              <p14:xfrm>
                <a:off x="6504684" y="3807638"/>
                <a:ext cx="2507400" cy="1311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A5930D33-E5C7-195C-2DEA-5042DA435667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498564" y="3801518"/>
                  <a:ext cx="2519640" cy="1323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3508C0B4-98EF-991F-887B-2CF03C42056D}"/>
                  </a:ext>
                </a:extLst>
              </p14:cNvPr>
              <p14:cNvContentPartPr/>
              <p14:nvPr/>
            </p14:nvContentPartPr>
            <p14:xfrm>
              <a:off x="1840759" y="2398264"/>
              <a:ext cx="355320" cy="36720"/>
            </p14:xfrm>
          </p:contentPart>
        </mc:Choice>
        <mc:Fallback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3508C0B4-98EF-991F-887B-2CF03C42056D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834639" y="2392144"/>
                <a:ext cx="367560" cy="48960"/>
              </a:xfrm>
              <a:prstGeom prst="rect">
                <a:avLst/>
              </a:prstGeom>
            </p:spPr>
          </p:pic>
        </mc:Fallback>
      </mc:AlternateContent>
      <p:grpSp>
        <p:nvGrpSpPr>
          <p:cNvPr id="67" name="Group 66">
            <a:extLst>
              <a:ext uri="{FF2B5EF4-FFF2-40B4-BE49-F238E27FC236}">
                <a16:creationId xmlns:a16="http://schemas.microsoft.com/office/drawing/2014/main" id="{206CAF4B-5B88-5770-416F-14169B31A029}"/>
              </a:ext>
            </a:extLst>
          </p:cNvPr>
          <p:cNvGrpSpPr/>
          <p:nvPr/>
        </p:nvGrpSpPr>
        <p:grpSpPr>
          <a:xfrm>
            <a:off x="3360319" y="1401064"/>
            <a:ext cx="4800600" cy="1437840"/>
            <a:chOff x="3360319" y="1401064"/>
            <a:chExt cx="4800600" cy="143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50648E5E-149C-FA9C-DE28-B576688B8BB4}"/>
                    </a:ext>
                  </a:extLst>
                </p14:cNvPr>
                <p14:cNvContentPartPr/>
                <p14:nvPr/>
              </p14:nvContentPartPr>
              <p14:xfrm>
                <a:off x="3360319" y="2207824"/>
                <a:ext cx="1445400" cy="40572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50648E5E-149C-FA9C-DE28-B576688B8BB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354199" y="2201704"/>
                  <a:ext cx="1457640" cy="41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A2067B09-CDD8-4344-28D2-2558F9CD3DAC}"/>
                    </a:ext>
                  </a:extLst>
                </p14:cNvPr>
                <p14:cNvContentPartPr/>
                <p14:nvPr/>
              </p14:nvContentPartPr>
              <p14:xfrm>
                <a:off x="4773679" y="2256064"/>
                <a:ext cx="135360" cy="18468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A2067B09-CDD8-4344-28D2-2558F9CD3DA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767559" y="2249944"/>
                  <a:ext cx="14760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843EB271-4C70-13CD-C641-895124C3D918}"/>
                    </a:ext>
                  </a:extLst>
                </p14:cNvPr>
                <p14:cNvContentPartPr/>
                <p14:nvPr/>
              </p14:nvContentPartPr>
              <p14:xfrm>
                <a:off x="4571719" y="2064544"/>
                <a:ext cx="1604520" cy="77436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843EB271-4C70-13CD-C641-895124C3D918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565599" y="2058424"/>
                  <a:ext cx="1616760" cy="78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D82CDAB5-CCED-A085-E7AE-BE1F1BEE27F2}"/>
                    </a:ext>
                  </a:extLst>
                </p14:cNvPr>
                <p14:cNvContentPartPr/>
                <p14:nvPr/>
              </p14:nvContentPartPr>
              <p14:xfrm>
                <a:off x="6115759" y="2184424"/>
                <a:ext cx="295200" cy="16092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D82CDAB5-CCED-A085-E7AE-BE1F1BEE27F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109639" y="2178304"/>
                  <a:ext cx="30744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87D4E99D-416B-18CE-0CAC-B105EB74DEAD}"/>
                    </a:ext>
                  </a:extLst>
                </p14:cNvPr>
                <p14:cNvContentPartPr/>
                <p14:nvPr/>
              </p14:nvContentPartPr>
              <p14:xfrm>
                <a:off x="6863839" y="1613464"/>
                <a:ext cx="119520" cy="4590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87D4E99D-416B-18CE-0CAC-B105EB74DEA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857719" y="1607344"/>
                  <a:ext cx="131760" cy="47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0F25668-E4D7-CB01-819D-E277605531FB}"/>
                    </a:ext>
                  </a:extLst>
                </p14:cNvPr>
                <p14:cNvContentPartPr/>
                <p14:nvPr/>
              </p14:nvContentPartPr>
              <p14:xfrm>
                <a:off x="7136719" y="1401064"/>
                <a:ext cx="73440" cy="59508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0F25668-E4D7-CB01-819D-E277605531FB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130599" y="1394944"/>
                  <a:ext cx="85680" cy="60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B090022F-E0A3-2344-184C-D3B92EE7DBBF}"/>
                    </a:ext>
                  </a:extLst>
                </p14:cNvPr>
                <p14:cNvContentPartPr/>
                <p14:nvPr/>
              </p14:nvContentPartPr>
              <p14:xfrm>
                <a:off x="7006039" y="1720384"/>
                <a:ext cx="426600" cy="1083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B090022F-E0A3-2344-184C-D3B92EE7DBBF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6999919" y="1714264"/>
                  <a:ext cx="438840" cy="12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2C3CBFEE-6359-BB33-77AD-970423072B1B}"/>
                    </a:ext>
                  </a:extLst>
                </p14:cNvPr>
                <p14:cNvContentPartPr/>
                <p14:nvPr/>
              </p14:nvContentPartPr>
              <p14:xfrm>
                <a:off x="7366039" y="1745224"/>
                <a:ext cx="225360" cy="42624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2C3CBFEE-6359-BB33-77AD-970423072B1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359919" y="1739104"/>
                  <a:ext cx="23760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743980ED-F375-FFB7-8B19-9FA69EAAC956}"/>
                    </a:ext>
                  </a:extLst>
                </p14:cNvPr>
                <p14:cNvContentPartPr/>
                <p14:nvPr/>
              </p14:nvContentPartPr>
              <p14:xfrm>
                <a:off x="7552519" y="1649464"/>
                <a:ext cx="402480" cy="48204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743980ED-F375-FFB7-8B19-9FA69EAAC95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546399" y="1643344"/>
                  <a:ext cx="414720" cy="49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994D31EA-92A2-20D3-8140-EC84155F4983}"/>
                    </a:ext>
                  </a:extLst>
                </p14:cNvPr>
                <p14:cNvContentPartPr/>
                <p14:nvPr/>
              </p14:nvContentPartPr>
              <p14:xfrm>
                <a:off x="7792279" y="1685464"/>
                <a:ext cx="368640" cy="60804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994D31EA-92A2-20D3-8140-EC84155F498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786159" y="1679344"/>
                  <a:ext cx="380880" cy="6202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CE3B3132-EA92-CC64-CE4F-371A82ACC78B}"/>
                  </a:ext>
                </a:extLst>
              </p14:cNvPr>
              <p14:cNvContentPartPr/>
              <p14:nvPr/>
            </p14:nvContentPartPr>
            <p14:xfrm>
              <a:off x="1863079" y="2397904"/>
              <a:ext cx="604800" cy="181800"/>
            </p14:xfrm>
          </p:contentPart>
        </mc:Choice>
        <mc:Fallback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CE3B3132-EA92-CC64-CE4F-371A82ACC78B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1856959" y="2391784"/>
                <a:ext cx="617040" cy="194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9793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37E7-39C4-78F0-D82E-868D17841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Multiplicative Law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EFF90-2EEF-9115-0E14-FC00A2839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37250" cy="75899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∩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.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           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C6942CB4-71F9-0C63-74CD-9FEFEBA72897}"/>
                  </a:ext>
                </a:extLst>
              </p14:cNvPr>
              <p14:cNvContentPartPr/>
              <p14:nvPr/>
            </p14:nvContentPartPr>
            <p14:xfrm>
              <a:off x="1211460" y="4459680"/>
              <a:ext cx="360" cy="208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6942CB4-71F9-0C63-74CD-9FEFEBA728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5340" y="4453560"/>
                <a:ext cx="12600" cy="3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BF2A9190-A74F-784E-2C12-5FC6D9D6B2CE}"/>
                  </a:ext>
                </a:extLst>
              </p14:cNvPr>
              <p14:cNvContentPartPr/>
              <p14:nvPr/>
            </p14:nvContentPartPr>
            <p14:xfrm>
              <a:off x="1226580" y="2429640"/>
              <a:ext cx="258480" cy="16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BF2A9190-A74F-784E-2C12-5FC6D9D6B2C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220460" y="2423520"/>
                <a:ext cx="270720" cy="2916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70B906FE-ACA2-2FEC-ABA4-88AA0A148C20}"/>
              </a:ext>
            </a:extLst>
          </p:cNvPr>
          <p:cNvSpPr txBox="1"/>
          <p:nvPr/>
        </p:nvSpPr>
        <p:spPr>
          <a:xfrm>
            <a:off x="868243" y="5296140"/>
            <a:ext cx="2336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Reference:</a:t>
            </a:r>
          </a:p>
          <a:p>
            <a:r>
              <a:rPr lang="en-US" dirty="0"/>
              <a:t>1. Lecture </a:t>
            </a:r>
            <a:r>
              <a:rPr lang="en-US" dirty="0">
                <a:solidFill>
                  <a:srgbClr val="EE0000"/>
                </a:solidFill>
              </a:rPr>
              <a:t>8</a:t>
            </a:r>
            <a:r>
              <a:rPr lang="en-US" dirty="0"/>
              <a:t> – Slide </a:t>
            </a:r>
            <a:r>
              <a:rPr lang="en-US" dirty="0">
                <a:solidFill>
                  <a:srgbClr val="0070C0"/>
                </a:solidFill>
              </a:rPr>
              <a:t>32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70F3295E-8BB3-357B-FC90-ECB427A4662E}"/>
              </a:ext>
            </a:extLst>
          </p:cNvPr>
          <p:cNvSpPr txBox="1">
            <a:spLocks/>
          </p:cNvSpPr>
          <p:nvPr/>
        </p:nvSpPr>
        <p:spPr>
          <a:xfrm>
            <a:off x="6159570" y="1838765"/>
            <a:ext cx="4037250" cy="7589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∩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</a:t>
            </a:r>
            <a:r>
              <a:rPr lang="en-US" sz="3600" dirty="0"/>
              <a:t>×</a:t>
            </a:r>
            <a:r>
              <a:rPr lang="en-US" dirty="0"/>
              <a:t>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83201040-562F-FF25-35FF-FFF66446CA8D}"/>
                  </a:ext>
                </a:extLst>
              </p14:cNvPr>
              <p14:cNvContentPartPr/>
              <p14:nvPr/>
            </p14:nvContentPartPr>
            <p14:xfrm>
              <a:off x="995081" y="2487914"/>
              <a:ext cx="1550160" cy="8208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83201040-562F-FF25-35FF-FFF66446CA8D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988961" y="2481794"/>
                <a:ext cx="1562400" cy="9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53C5BA36-0659-8DE6-7FF9-667CC8CAB734}"/>
                  </a:ext>
                </a:extLst>
              </p14:cNvPr>
              <p14:cNvContentPartPr/>
              <p14:nvPr/>
            </p14:nvContentPartPr>
            <p14:xfrm>
              <a:off x="3229241" y="2627234"/>
              <a:ext cx="1447200" cy="44028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53C5BA36-0659-8DE6-7FF9-667CC8CAB734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3223121" y="2621114"/>
                <a:ext cx="1459440" cy="45252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7D6D5B36-19DE-A398-FAA5-7FD4DF9E1110}"/>
              </a:ext>
            </a:extLst>
          </p:cNvPr>
          <p:cNvGrpSpPr/>
          <p:nvPr/>
        </p:nvGrpSpPr>
        <p:grpSpPr>
          <a:xfrm>
            <a:off x="3263801" y="2453354"/>
            <a:ext cx="1495080" cy="441000"/>
            <a:chOff x="3263801" y="2453354"/>
            <a:chExt cx="1495080" cy="441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4289EA5-A578-3088-06A6-830725E969BC}"/>
                    </a:ext>
                  </a:extLst>
                </p14:cNvPr>
                <p14:cNvContentPartPr/>
                <p14:nvPr/>
              </p14:nvContentPartPr>
              <p14:xfrm>
                <a:off x="3428321" y="2511314"/>
                <a:ext cx="20880" cy="1170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4289EA5-A578-3088-06A6-830725E969B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422201" y="2505194"/>
                  <a:ext cx="33120" cy="12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60F534C-A9D6-29DB-88BF-EC3EFE9669A1}"/>
                    </a:ext>
                  </a:extLst>
                </p14:cNvPr>
                <p14:cNvContentPartPr/>
                <p14:nvPr/>
              </p14:nvContentPartPr>
              <p14:xfrm>
                <a:off x="3437681" y="2523194"/>
                <a:ext cx="57600" cy="2296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60F534C-A9D6-29DB-88BF-EC3EFE9669A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431561" y="2517074"/>
                  <a:ext cx="698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AF1536F-F0AE-0882-E1D5-77980B243403}"/>
                    </a:ext>
                  </a:extLst>
                </p14:cNvPr>
                <p14:cNvContentPartPr/>
                <p14:nvPr/>
              </p14:nvContentPartPr>
              <p14:xfrm>
                <a:off x="3350561" y="2546594"/>
                <a:ext cx="64080" cy="1612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AF1536F-F0AE-0882-E1D5-77980B24340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44441" y="2540474"/>
                  <a:ext cx="7632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A200131B-1E10-F7B2-42EF-2D75C0A18881}"/>
                    </a:ext>
                  </a:extLst>
                </p14:cNvPr>
                <p14:cNvContentPartPr/>
                <p14:nvPr/>
              </p14:nvContentPartPr>
              <p14:xfrm>
                <a:off x="3426161" y="2546594"/>
                <a:ext cx="265680" cy="532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A200131B-1E10-F7B2-42EF-2D75C0A1888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420041" y="2540474"/>
                  <a:ext cx="27792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11ADFAF0-4CC0-6B5B-75DB-B8817A8D5D90}"/>
                    </a:ext>
                  </a:extLst>
                </p14:cNvPr>
                <p14:cNvContentPartPr/>
                <p14:nvPr/>
              </p14:nvContentPartPr>
              <p14:xfrm>
                <a:off x="3483761" y="2547314"/>
                <a:ext cx="991080" cy="34704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11ADFAF0-4CC0-6B5B-75DB-B8817A8D5D9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477641" y="2541194"/>
                  <a:ext cx="1003320" cy="35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A6F7547-AE2F-CD18-3D36-8E5417587900}"/>
                    </a:ext>
                  </a:extLst>
                </p14:cNvPr>
                <p14:cNvContentPartPr/>
                <p14:nvPr/>
              </p14:nvContentPartPr>
              <p14:xfrm>
                <a:off x="4525601" y="2546594"/>
                <a:ext cx="233280" cy="1965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A6F7547-AE2F-CD18-3D36-8E5417587900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519481" y="2540474"/>
                  <a:ext cx="24552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6D2CE4CA-2DEB-7C55-0177-3DFF1FBE5A5D}"/>
                    </a:ext>
                  </a:extLst>
                </p14:cNvPr>
                <p14:cNvContentPartPr/>
                <p14:nvPr/>
              </p14:nvContentPartPr>
              <p14:xfrm>
                <a:off x="3599321" y="2645234"/>
                <a:ext cx="469080" cy="633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6D2CE4CA-2DEB-7C55-0177-3DFF1FBE5A5D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593201" y="2639114"/>
                  <a:ext cx="48132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7841F73D-ABD7-875D-5348-419C06A8FC4A}"/>
                    </a:ext>
                  </a:extLst>
                </p14:cNvPr>
                <p14:cNvContentPartPr/>
                <p14:nvPr/>
              </p14:nvContentPartPr>
              <p14:xfrm>
                <a:off x="3263801" y="2453354"/>
                <a:ext cx="464400" cy="3600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7841F73D-ABD7-875D-5348-419C06A8FC4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257681" y="2447234"/>
                  <a:ext cx="47664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7507201-66D9-26F5-FD44-305920729500}"/>
                    </a:ext>
                  </a:extLst>
                </p14:cNvPr>
                <p14:cNvContentPartPr/>
                <p14:nvPr/>
              </p14:nvContentPartPr>
              <p14:xfrm>
                <a:off x="4224641" y="2476754"/>
                <a:ext cx="439200" cy="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7507201-66D9-26F5-FD44-305920729500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218521" y="2470634"/>
                  <a:ext cx="45144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0E43290-8063-683F-EF8A-E97EB2036AE8}"/>
                  </a:ext>
                </a:extLst>
              </p14:cNvPr>
              <p14:cNvContentPartPr/>
              <p14:nvPr/>
            </p14:nvContentPartPr>
            <p14:xfrm>
              <a:off x="1206768" y="6107832"/>
              <a:ext cx="1632960" cy="7452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0E43290-8063-683F-EF8A-E97EB2036AE8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200648" y="6101712"/>
                <a:ext cx="1645200" cy="8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7021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54BD-B811-80F0-58B8-FB0A31E0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1) How to calculate </a:t>
            </a:r>
            <a:r>
              <a:rPr lang="en-US" dirty="0">
                <a:solidFill>
                  <a:srgbClr val="00B050"/>
                </a:solidFill>
              </a:rPr>
              <a:t>Joint Probability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DC8250-DCFC-F69B-76EF-F85346BF6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416" y="2109618"/>
            <a:ext cx="5105927" cy="351394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4000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 | 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) .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0.50  .  0.20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= 0.10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BD7D64-4752-48FF-76D7-19E3E0CA13FC}"/>
              </a:ext>
            </a:extLst>
          </p:cNvPr>
          <p:cNvSpPr txBox="1"/>
          <p:nvPr/>
        </p:nvSpPr>
        <p:spPr>
          <a:xfrm>
            <a:off x="838200" y="1543050"/>
            <a:ext cx="45116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Determine the joint probability of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</a:t>
            </a:r>
            <a:r>
              <a:rPr lang="en-US" sz="2800" dirty="0"/>
              <a:t>,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A2B540-EA71-8BCB-0F08-DCA58F3F69E3}"/>
              </a:ext>
            </a:extLst>
          </p:cNvPr>
          <p:cNvSpPr txBox="1"/>
          <p:nvPr/>
        </p:nvSpPr>
        <p:spPr>
          <a:xfrm>
            <a:off x="7905750" y="1804660"/>
            <a:ext cx="24592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</a:t>
            </a:r>
            <a:r>
              <a:rPr lang="en-US" dirty="0"/>
              <a:t> (Random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P(B|A) = 0.50</a:t>
            </a:r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F85425B-260B-9B2D-D09F-A769ADF7E405}"/>
                  </a:ext>
                </a:extLst>
              </p14:cNvPr>
              <p14:cNvContentPartPr/>
              <p14:nvPr/>
            </p14:nvContentPartPr>
            <p14:xfrm>
              <a:off x="4975348" y="4921687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F85425B-260B-9B2D-D09F-A769ADF7E4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69228" y="491556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25E69DD0-EEC6-1F7C-E053-F6235619036D}"/>
                  </a:ext>
                </a:extLst>
              </p14:cNvPr>
              <p14:cNvContentPartPr/>
              <p14:nvPr/>
            </p14:nvContentPartPr>
            <p14:xfrm>
              <a:off x="8172924" y="3118264"/>
              <a:ext cx="1356840" cy="3024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25E69DD0-EEC6-1F7C-E053-F6235619036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66804" y="3112144"/>
                <a:ext cx="1369080" cy="4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C7F085E6-2B40-47FC-C789-BF2ED9D25DE1}"/>
                  </a:ext>
                </a:extLst>
              </p14:cNvPr>
              <p14:cNvContentPartPr/>
              <p14:nvPr/>
            </p14:nvContentPartPr>
            <p14:xfrm>
              <a:off x="5920044" y="1470184"/>
              <a:ext cx="1337760" cy="20160"/>
            </p14:xfrm>
          </p:contentPart>
        </mc:Choice>
        <mc:Fallback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C7F085E6-2B40-47FC-C789-BF2ED9D25DE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913924" y="1464064"/>
                <a:ext cx="1350000" cy="3240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7B040101-33D4-5272-7067-03B8E1573F73}"/>
              </a:ext>
            </a:extLst>
          </p:cNvPr>
          <p:cNvGrpSpPr/>
          <p:nvPr/>
        </p:nvGrpSpPr>
        <p:grpSpPr>
          <a:xfrm>
            <a:off x="3304620" y="1999980"/>
            <a:ext cx="1774800" cy="849240"/>
            <a:chOff x="3304620" y="1999980"/>
            <a:chExt cx="1774800" cy="84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2C51659C-E64C-3744-8170-C453C3CD2E19}"/>
                    </a:ext>
                  </a:extLst>
                </p14:cNvPr>
                <p14:cNvContentPartPr/>
                <p14:nvPr/>
              </p14:nvContentPartPr>
              <p14:xfrm>
                <a:off x="3562380" y="2656980"/>
                <a:ext cx="181080" cy="1872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2C51659C-E64C-3744-8170-C453C3CD2E1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556260" y="2650860"/>
                  <a:ext cx="193320" cy="3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F259C30C-E31B-790C-203A-F2004B59D5E1}"/>
                    </a:ext>
                  </a:extLst>
                </p14:cNvPr>
                <p14:cNvContentPartPr/>
                <p14:nvPr/>
              </p14:nvContentPartPr>
              <p14:xfrm>
                <a:off x="3304620" y="1999980"/>
                <a:ext cx="1774800" cy="8492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F259C30C-E31B-790C-203A-F2004B59D5E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298500" y="1993860"/>
                  <a:ext cx="1787040" cy="861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864569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55BAB-27DB-E95F-7824-1B135EF72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33741-FE48-5C16-47F1-DCFE1E6A4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2) How to calculate </a:t>
            </a:r>
            <a:r>
              <a:rPr lang="en-US" dirty="0">
                <a:solidFill>
                  <a:srgbClr val="00B050"/>
                </a:solidFill>
              </a:rPr>
              <a:t>Probability</a:t>
            </a:r>
            <a:r>
              <a:rPr lang="en-US" dirty="0"/>
              <a:t> of an event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74D1570-8952-CCAE-DC9F-7F47C2DD9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416" y="2109618"/>
            <a:ext cx="5105927" cy="351394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P(A,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+ P(A’,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= 0.10 + 0.30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= 0.40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261CD5-26A3-A287-0C0C-5389CB8FBF00}"/>
              </a:ext>
            </a:extLst>
          </p:cNvPr>
          <p:cNvSpPr txBox="1"/>
          <p:nvPr/>
        </p:nvSpPr>
        <p:spPr>
          <a:xfrm>
            <a:off x="838200" y="1543050"/>
            <a:ext cx="1938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Calculate  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8A5BF-CA29-3E02-A2DF-632B924CB167}"/>
              </a:ext>
            </a:extLst>
          </p:cNvPr>
          <p:cNvSpPr txBox="1"/>
          <p:nvPr/>
        </p:nvSpPr>
        <p:spPr>
          <a:xfrm>
            <a:off x="6496050" y="1912382"/>
            <a:ext cx="54517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 </a:t>
            </a:r>
            <a:r>
              <a:rPr lang="en-US" dirty="0"/>
              <a:t>Joint Probability (Example with 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0.10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P(A,B’)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P(A’,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P(A’,B’)  = 0.30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845684B9-A78E-92E0-5C58-FC86CF3289DF}"/>
                  </a:ext>
                </a:extLst>
              </p14:cNvPr>
              <p14:cNvContentPartPr/>
              <p14:nvPr/>
            </p14:nvContentPartPr>
            <p14:xfrm>
              <a:off x="3581460" y="6248120"/>
              <a:ext cx="360" cy="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845684B9-A78E-92E0-5C58-FC86CF3289D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575340" y="624200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BDFF21E1-29CA-F48F-5838-7A887AE94F98}"/>
                  </a:ext>
                </a:extLst>
              </p14:cNvPr>
              <p14:cNvContentPartPr/>
              <p14:nvPr/>
            </p14:nvContentPartPr>
            <p14:xfrm>
              <a:off x="1481441" y="2604194"/>
              <a:ext cx="223200" cy="720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BDFF21E1-29CA-F48F-5838-7A887AE94F98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1475321" y="2598074"/>
                <a:ext cx="235440" cy="1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EAA61158-6731-9C46-3C8F-0326CA30410E}"/>
                  </a:ext>
                </a:extLst>
              </p14:cNvPr>
              <p14:cNvContentPartPr/>
              <p14:nvPr/>
            </p14:nvContentPartPr>
            <p14:xfrm>
              <a:off x="1485540" y="2647575"/>
              <a:ext cx="380880" cy="29520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EAA61158-6731-9C46-3C8F-0326CA30410E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1479420" y="2641455"/>
                <a:ext cx="39312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DC2D666F-EECD-C43B-D976-173127B3DB0A}"/>
                  </a:ext>
                </a:extLst>
              </p14:cNvPr>
              <p14:cNvContentPartPr/>
              <p14:nvPr/>
            </p14:nvContentPartPr>
            <p14:xfrm>
              <a:off x="2857140" y="2571255"/>
              <a:ext cx="382320" cy="36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DC2D666F-EECD-C43B-D976-173127B3DB0A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2851020" y="2565135"/>
                <a:ext cx="39456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4D9E426-BD32-59A6-F182-2813349E5D52}"/>
                  </a:ext>
                </a:extLst>
              </p14:cNvPr>
              <p14:cNvContentPartPr/>
              <p14:nvPr/>
            </p14:nvContentPartPr>
            <p14:xfrm>
              <a:off x="5561484" y="1385224"/>
              <a:ext cx="3025800" cy="29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4D9E426-BD32-59A6-F182-2813349E5D52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5555364" y="1379104"/>
                <a:ext cx="3038040" cy="4212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0835C3F-5C88-1890-19C4-0D48DFC0F65B}"/>
              </a:ext>
            </a:extLst>
          </p:cNvPr>
          <p:cNvSpPr txBox="1"/>
          <p:nvPr/>
        </p:nvSpPr>
        <p:spPr>
          <a:xfrm>
            <a:off x="1075416" y="4718587"/>
            <a:ext cx="2222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Marginal probability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64D0F01C-E118-9E1C-176A-03904A0D3079}"/>
                  </a:ext>
                </a:extLst>
              </p14:cNvPr>
              <p14:cNvContentPartPr/>
              <p14:nvPr/>
            </p14:nvContentPartPr>
            <p14:xfrm>
              <a:off x="8106684" y="2950504"/>
              <a:ext cx="349920" cy="113400"/>
            </p14:xfrm>
          </p:contentPart>
        </mc:Choice>
        <mc:Fallback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64D0F01C-E118-9E1C-176A-03904A0D3079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8100564" y="2944384"/>
                <a:ext cx="362160" cy="12564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47593B71-DA6C-353E-96B3-C54108A91A3A}"/>
              </a:ext>
            </a:extLst>
          </p:cNvPr>
          <p:cNvGrpSpPr/>
          <p:nvPr/>
        </p:nvGrpSpPr>
        <p:grpSpPr>
          <a:xfrm>
            <a:off x="6168892" y="2060007"/>
            <a:ext cx="3404160" cy="2166840"/>
            <a:chOff x="6168892" y="2060007"/>
            <a:chExt cx="3404160" cy="216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9954537C-59FD-CF80-EB15-A2F276939DEE}"/>
                    </a:ext>
                  </a:extLst>
                </p14:cNvPr>
                <p14:cNvContentPartPr/>
                <p14:nvPr/>
              </p14:nvContentPartPr>
              <p14:xfrm>
                <a:off x="6967732" y="3462567"/>
                <a:ext cx="1246320" cy="137880"/>
              </p14:xfrm>
            </p:contentPart>
          </mc:Choice>
          <mc:Fallback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9954537C-59FD-CF80-EB15-A2F276939DE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961612" y="3456447"/>
                  <a:ext cx="125856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DBCE6E80-58AE-DBFE-2905-ABDEAE3B050A}"/>
                    </a:ext>
                  </a:extLst>
                </p14:cNvPr>
                <p14:cNvContentPartPr/>
                <p14:nvPr/>
              </p14:nvContentPartPr>
              <p14:xfrm>
                <a:off x="6168892" y="2060007"/>
                <a:ext cx="3404160" cy="216684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DBCE6E80-58AE-DBFE-2905-ABDEAE3B050A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162772" y="2053887"/>
                  <a:ext cx="3416400" cy="21790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DC8E5B56-1CB5-97B9-7D79-BA41FAA6EA8D}"/>
                  </a:ext>
                </a:extLst>
              </p14:cNvPr>
              <p14:cNvContentPartPr/>
              <p14:nvPr/>
            </p14:nvContentPartPr>
            <p14:xfrm>
              <a:off x="2777692" y="2573727"/>
              <a:ext cx="600840" cy="65160"/>
            </p14:xfrm>
          </p:contentPart>
        </mc:Choice>
        <mc:Fallback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DC8E5B56-1CB5-97B9-7D79-BA41FAA6EA8D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2771572" y="2567607"/>
                <a:ext cx="613080" cy="7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96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2C28E-F0A1-3E18-3B5B-7F38D38B5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0B5D-CE29-F12D-E6A2-58107C8A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3) How to calculate </a:t>
            </a:r>
            <a:r>
              <a:rPr lang="en-US" dirty="0">
                <a:solidFill>
                  <a:srgbClr val="00B050"/>
                </a:solidFill>
              </a:rPr>
              <a:t>Posterior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Probability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102ADD8-430F-039F-9B95-4A09E49B5C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P</m:t>
                      </m:r>
                      <m:r>
                        <m:rPr>
                          <m:nor/>
                        </m:rPr>
                        <a:rPr lang="en-US" dirty="0" smtClean="0"/>
                        <m:t>(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EE0000"/>
                          </a:solidFill>
                        </a:rPr>
                        <m:t>A</m:t>
                      </m:r>
                      <m:r>
                        <m:rPr>
                          <m:nor/>
                        </m:rPr>
                        <a:rPr lang="en-US" dirty="0" smtClean="0"/>
                        <m:t> | 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0070C0"/>
                          </a:solidFill>
                        </a:rPr>
                        <m:t>B</m:t>
                      </m:r>
                      <m:r>
                        <m:rPr>
                          <m:nor/>
                        </m:rPr>
                        <a:rPr lang="en-US" dirty="0" smtClean="0"/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EE0000"/>
                              </a:solidFill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,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0.20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0.50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                 = 0.4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102ADD8-430F-039F-9B95-4A09E49B5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3347" y="2118762"/>
                <a:ext cx="4869046" cy="230832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6711717-3D13-3B21-2185-48A940EE5A1C}"/>
              </a:ext>
            </a:extLst>
          </p:cNvPr>
          <p:cNvSpPr txBox="1"/>
          <p:nvPr/>
        </p:nvSpPr>
        <p:spPr>
          <a:xfrm>
            <a:off x="838200" y="1543050"/>
            <a:ext cx="3984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1) Find posterior probability of  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 | 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B10B73-C494-5C51-B960-4ACC00EB47A9}"/>
              </a:ext>
            </a:extLst>
          </p:cNvPr>
          <p:cNvSpPr txBox="1"/>
          <p:nvPr/>
        </p:nvSpPr>
        <p:spPr>
          <a:xfrm>
            <a:off x="6496050" y="1912382"/>
            <a:ext cx="50401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Given </a:t>
            </a:r>
            <a:r>
              <a:rPr lang="en-US" dirty="0"/>
              <a:t>Information (Example with Random value):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 = 0.50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= 0.20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F80F52E-B50E-C1F1-6FE5-58C428DBB597}"/>
                  </a:ext>
                </a:extLst>
              </p14:cNvPr>
              <p14:cNvContentPartPr/>
              <p14:nvPr/>
            </p14:nvContentPartPr>
            <p14:xfrm>
              <a:off x="3993628" y="5338207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F80F52E-B50E-C1F1-6FE5-58C428DBB59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87508" y="5332087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88491687-95B2-7747-2E83-8A6046B9E9CC}"/>
                  </a:ext>
                </a:extLst>
              </p14:cNvPr>
              <p14:cNvContentPartPr/>
              <p14:nvPr/>
            </p14:nvContentPartPr>
            <p14:xfrm>
              <a:off x="4864140" y="7493000"/>
              <a:ext cx="360" cy="36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88491687-95B2-7747-2E83-8A6046B9E9C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58020" y="748688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17EC3B4-23A9-1C8E-B04C-895A0C6F05AE}"/>
                  </a:ext>
                </a:extLst>
              </p14:cNvPr>
              <p14:cNvContentPartPr/>
              <p14:nvPr/>
            </p14:nvContentPartPr>
            <p14:xfrm>
              <a:off x="5602001" y="1156634"/>
              <a:ext cx="3645360" cy="3564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17EC3B4-23A9-1C8E-B04C-895A0C6F05A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595881" y="1150514"/>
                <a:ext cx="3657600" cy="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9B072B9-AC8A-47C0-3867-9B085795878A}"/>
                  </a:ext>
                </a:extLst>
              </p14:cNvPr>
              <p14:cNvContentPartPr/>
              <p14:nvPr/>
            </p14:nvContentPartPr>
            <p14:xfrm>
              <a:off x="3981641" y="1990754"/>
              <a:ext cx="3132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9B072B9-AC8A-47C0-3867-9B08579587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975521" y="1984634"/>
                <a:ext cx="4356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691D4DD7-9869-A7F6-A9C8-C6F56EBD71BA}"/>
              </a:ext>
            </a:extLst>
          </p:cNvPr>
          <p:cNvGrpSpPr/>
          <p:nvPr/>
        </p:nvGrpSpPr>
        <p:grpSpPr>
          <a:xfrm>
            <a:off x="4110881" y="2256434"/>
            <a:ext cx="621720" cy="603000"/>
            <a:chOff x="4110881" y="2256434"/>
            <a:chExt cx="621720" cy="603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B52EC201-470B-403D-061E-E4C186E88E38}"/>
                    </a:ext>
                  </a:extLst>
                </p14:cNvPr>
                <p14:cNvContentPartPr/>
                <p14:nvPr/>
              </p14:nvContentPartPr>
              <p14:xfrm>
                <a:off x="4444601" y="2256434"/>
                <a:ext cx="288000" cy="471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B52EC201-470B-403D-061E-E4C186E88E3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438481" y="2250314"/>
                  <a:ext cx="30024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039ECC35-C9E9-2D7B-4090-817013BA9846}"/>
                    </a:ext>
                  </a:extLst>
                </p14:cNvPr>
                <p14:cNvContentPartPr/>
                <p14:nvPr/>
              </p14:nvContentPartPr>
              <p14:xfrm>
                <a:off x="4110881" y="2703554"/>
                <a:ext cx="171720" cy="1558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039ECC35-C9E9-2D7B-4090-817013BA984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104761" y="2697434"/>
                  <a:ext cx="183960" cy="168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026476F-4D1D-B2F3-FB23-3034275AC114}"/>
              </a:ext>
            </a:extLst>
          </p:cNvPr>
          <p:cNvGrpSpPr/>
          <p:nvPr/>
        </p:nvGrpSpPr>
        <p:grpSpPr>
          <a:xfrm>
            <a:off x="6183924" y="1186838"/>
            <a:ext cx="1737000" cy="256680"/>
            <a:chOff x="6183924" y="1186838"/>
            <a:chExt cx="1737000" cy="25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C9FB3882-E63B-9E0A-2140-448815B2B469}"/>
                    </a:ext>
                  </a:extLst>
                </p14:cNvPr>
                <p14:cNvContentPartPr/>
                <p14:nvPr/>
              </p14:nvContentPartPr>
              <p14:xfrm>
                <a:off x="6183924" y="1234358"/>
                <a:ext cx="1409040" cy="66600"/>
              </p14:xfrm>
            </p:contentPart>
          </mc:Choice>
          <mc:Fallback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C9FB3882-E63B-9E0A-2140-448815B2B46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177804" y="1228238"/>
                  <a:ext cx="1421280" cy="7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9DF54A26-C54E-C9F0-E54C-F514478567E3}"/>
                    </a:ext>
                  </a:extLst>
                </p14:cNvPr>
                <p14:cNvContentPartPr/>
                <p14:nvPr/>
              </p14:nvContentPartPr>
              <p14:xfrm>
                <a:off x="6438444" y="1186838"/>
                <a:ext cx="1482480" cy="256680"/>
              </p14:xfrm>
            </p:contentPart>
          </mc:Choice>
          <mc:Fallback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9DF54A26-C54E-C9F0-E54C-F514478567E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6432324" y="1180718"/>
                  <a:ext cx="1494720" cy="268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27981F7A-E39A-EC5C-9361-F49D8DC00770}"/>
                  </a:ext>
                </a:extLst>
              </p14:cNvPr>
              <p14:cNvContentPartPr/>
              <p14:nvPr/>
            </p14:nvContentPartPr>
            <p14:xfrm>
              <a:off x="3872004" y="1346678"/>
              <a:ext cx="1028520" cy="53892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27981F7A-E39A-EC5C-9361-F49D8DC00770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865884" y="1340558"/>
                <a:ext cx="1040760" cy="55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9EA5B3BF-7B39-BBD3-DF52-C7EFF1D95C8D}"/>
                  </a:ext>
                </a:extLst>
              </p14:cNvPr>
              <p14:cNvContentPartPr/>
              <p14:nvPr/>
            </p14:nvContentPartPr>
            <p14:xfrm>
              <a:off x="8210364" y="2244518"/>
              <a:ext cx="1086480" cy="18072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9EA5B3BF-7B39-BBD3-DF52-C7EFF1D95C8D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204244" y="2238398"/>
                <a:ext cx="1098720" cy="19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F3B6A273-4FE7-536F-EF3D-C56CC4AD3EB6}"/>
                  </a:ext>
                </a:extLst>
              </p14:cNvPr>
              <p14:cNvContentPartPr/>
              <p14:nvPr/>
            </p14:nvContentPartPr>
            <p14:xfrm>
              <a:off x="8719764" y="2691998"/>
              <a:ext cx="1193040" cy="240120"/>
            </p14:xfrm>
          </p:contentPart>
        </mc:Choice>
        <mc:Fallback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F3B6A273-4FE7-536F-EF3D-C56CC4AD3EB6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8713644" y="2685878"/>
                <a:ext cx="1205280" cy="252360"/>
              </a:xfrm>
              <a:prstGeom prst="rect">
                <a:avLst/>
              </a:prstGeom>
            </p:spPr>
          </p:pic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E1AFE9DB-5EB3-7315-68FE-187EB89A3B43}"/>
              </a:ext>
            </a:extLst>
          </p:cNvPr>
          <p:cNvGrpSpPr/>
          <p:nvPr/>
        </p:nvGrpSpPr>
        <p:grpSpPr>
          <a:xfrm>
            <a:off x="3242724" y="2158478"/>
            <a:ext cx="1404720" cy="830160"/>
            <a:chOff x="3242724" y="2158478"/>
            <a:chExt cx="1404720" cy="830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7AE486C1-A35E-6FAF-CFAD-6D55F7493FD3}"/>
                    </a:ext>
                  </a:extLst>
                </p14:cNvPr>
                <p14:cNvContentPartPr/>
                <p14:nvPr/>
              </p14:nvContentPartPr>
              <p14:xfrm>
                <a:off x="3242724" y="2534678"/>
                <a:ext cx="904320" cy="3924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7AE486C1-A35E-6FAF-CFAD-6D55F7493FD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236604" y="2528558"/>
                  <a:ext cx="91656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1C102B5-AF6B-B96C-5FB2-855DADEC1D68}"/>
                    </a:ext>
                  </a:extLst>
                </p14:cNvPr>
                <p14:cNvContentPartPr/>
                <p14:nvPr/>
              </p14:nvContentPartPr>
              <p14:xfrm>
                <a:off x="3581844" y="2970998"/>
                <a:ext cx="453960" cy="1764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1C102B5-AF6B-B96C-5FB2-855DADEC1D6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75724" y="2964878"/>
                  <a:ext cx="46620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59FA3FCD-132C-A525-F3A6-1423E5BCE413}"/>
                    </a:ext>
                  </a:extLst>
                </p14:cNvPr>
                <p14:cNvContentPartPr/>
                <p14:nvPr/>
              </p14:nvContentPartPr>
              <p14:xfrm>
                <a:off x="4336404" y="2158478"/>
                <a:ext cx="311040" cy="81036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59FA3FCD-132C-A525-F3A6-1423E5BCE41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330284" y="2152358"/>
                  <a:ext cx="323280" cy="822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43840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12256-7760-4AB6-AAC9-C66ED9409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08" y="154813"/>
            <a:ext cx="4968240" cy="723011"/>
          </a:xfrm>
        </p:spPr>
        <p:txBody>
          <a:bodyPr/>
          <a:lstStyle/>
          <a:p>
            <a:r>
              <a:rPr lang="en-US" dirty="0"/>
              <a:t>Questions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5F3155-473F-7F14-88F9-40FCD22501D1}"/>
              </a:ext>
            </a:extLst>
          </p:cNvPr>
          <p:cNvSpPr txBox="1"/>
          <p:nvPr/>
        </p:nvSpPr>
        <p:spPr>
          <a:xfrm>
            <a:off x="3511296" y="85431"/>
            <a:ext cx="42976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Step: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Extract Relevant Information from question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Draw tree representation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408D95-EFB6-BCAA-6DC9-546C8B749CDE}"/>
              </a:ext>
            </a:extLst>
          </p:cNvPr>
          <p:cNvSpPr txBox="1"/>
          <p:nvPr/>
        </p:nvSpPr>
        <p:spPr>
          <a:xfrm>
            <a:off x="3703321" y="816587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EE0000"/>
                </a:solidFill>
              </a:rPr>
              <a:t>#Important information is provided in this question, so we don't need to do the above-mentioned steps.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BA4C6E-33BD-ADF0-CAAF-233ACC8AC8AE}"/>
              </a:ext>
            </a:extLst>
          </p:cNvPr>
          <p:cNvSpPr txBox="1"/>
          <p:nvPr/>
        </p:nvSpPr>
        <p:spPr>
          <a:xfrm>
            <a:off x="85563" y="1610909"/>
            <a:ext cx="32070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 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A</a:t>
            </a:r>
            <a:r>
              <a:rPr lang="en-US" dirty="0"/>
              <a:t>,</a:t>
            </a:r>
            <a:r>
              <a:rPr lang="en-US" dirty="0">
                <a:solidFill>
                  <a:srgbClr val="0070C0"/>
                </a:solidFill>
              </a:rPr>
              <a:t>B</a:t>
            </a:r>
            <a:r>
              <a:rPr lang="en-US" dirty="0"/>
              <a:t>) =  P(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B | A  ) * P (A)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dirty="0"/>
              <a:t>               =  0.99 * 0.05</a:t>
            </a:r>
          </a:p>
          <a:p>
            <a:r>
              <a:rPr lang="en-US" dirty="0"/>
              <a:t>                        = 0.0495</a:t>
            </a:r>
          </a:p>
          <a:p>
            <a:r>
              <a:rPr lang="en-US" dirty="0"/>
              <a:t>	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dirty="0"/>
              <a:t>P(A,B’) =  P ( </a:t>
            </a:r>
            <a:r>
              <a:rPr lang="en-US" dirty="0">
                <a:solidFill>
                  <a:schemeClr val="bg1"/>
                </a:solidFill>
              </a:rPr>
              <a:t>B’</a:t>
            </a:r>
            <a:r>
              <a:rPr lang="en-US" dirty="0"/>
              <a:t> | </a:t>
            </a:r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/>
              <a:t> ) * P(</a:t>
            </a:r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/>
              <a:t>) </a:t>
            </a:r>
            <a:r>
              <a:rPr lang="en-US" dirty="0">
                <a:solidFill>
                  <a:schemeClr val="bg1"/>
                </a:solidFill>
              </a:rPr>
              <a:t>A</a:t>
            </a:r>
          </a:p>
          <a:p>
            <a:r>
              <a:rPr lang="en-US" dirty="0"/>
              <a:t>                         = 0.01 * 0.05</a:t>
            </a:r>
          </a:p>
          <a:p>
            <a:r>
              <a:rPr lang="en-US" dirty="0"/>
              <a:t>                         = 0.0005</a:t>
            </a:r>
          </a:p>
          <a:p>
            <a:endParaRPr lang="en-US" dirty="0"/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dirty="0"/>
              <a:t>P(A’,B) = P(B | A’) * P(A’)</a:t>
            </a:r>
          </a:p>
          <a:p>
            <a:r>
              <a:rPr lang="en-US" dirty="0"/>
              <a:t>                        = 0.10 * 0.95</a:t>
            </a:r>
          </a:p>
          <a:p>
            <a:r>
              <a:rPr lang="en-US" dirty="0"/>
              <a:t>                        = 0.095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>
              <a:solidFill>
                <a:srgbClr val="EE0000"/>
              </a:solidFill>
            </a:endParaRPr>
          </a:p>
          <a:p>
            <a:pPr marL="400050" indent="-400050">
              <a:buFont typeface="Arial" panose="020B0604020202020204" pitchFamily="34" charset="0"/>
              <a:buChar char="•"/>
            </a:pPr>
            <a:r>
              <a:rPr lang="en-US" dirty="0"/>
              <a:t>P(A’,B’) = P(B’ | A’) * P(A’)</a:t>
            </a:r>
          </a:p>
          <a:p>
            <a:r>
              <a:rPr lang="en-US" dirty="0"/>
              <a:t>                        = 0.90 * 0.95</a:t>
            </a:r>
          </a:p>
          <a:p>
            <a:r>
              <a:rPr lang="en-US" dirty="0"/>
              <a:t>                        = 0.855</a:t>
            </a:r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Arial" panose="020B0604020202020204" pitchFamily="34" charset="0"/>
              <a:buChar char="•"/>
            </a:pPr>
            <a:endParaRPr lang="en-US" dirty="0"/>
          </a:p>
          <a:p>
            <a:pPr marL="400050" indent="-400050">
              <a:buFont typeface="+mj-lt"/>
              <a:buAutoNum type="romanLcPeriod"/>
            </a:pPr>
            <a:endParaRPr lang="en-US" dirty="0"/>
          </a:p>
          <a:p>
            <a:endParaRPr lang="en-US" dirty="0"/>
          </a:p>
          <a:p>
            <a:r>
              <a:rPr lang="en-US" dirty="0"/>
              <a:t>   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0E94A9-A328-4394-2E43-29E4A39FFDC6}"/>
                  </a:ext>
                </a:extLst>
              </p14:cNvPr>
              <p14:cNvContentPartPr/>
              <p14:nvPr/>
            </p14:nvContentPartPr>
            <p14:xfrm>
              <a:off x="4213670" y="2743085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0E94A9-A328-4394-2E43-29E4A39FFD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07550" y="2736965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C9CAFCFC-7396-C122-FE71-B07B22041A8B}"/>
              </a:ext>
            </a:extLst>
          </p:cNvPr>
          <p:cNvSpPr txBox="1"/>
          <p:nvPr/>
        </p:nvSpPr>
        <p:spPr>
          <a:xfrm>
            <a:off x="3035362" y="1897005"/>
            <a:ext cx="3207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(b) Calculate P(B) </a:t>
            </a:r>
          </a:p>
          <a:p>
            <a:pPr marL="400050" indent="-400050">
              <a:buFont typeface="+mj-lt"/>
              <a:buAutoNum type="romanLcPeriod"/>
            </a:pPr>
            <a:r>
              <a:rPr lang="en-US" dirty="0"/>
              <a:t>P(</a:t>
            </a:r>
            <a:r>
              <a:rPr lang="en-US" dirty="0">
                <a:solidFill>
                  <a:srgbClr val="EE0000"/>
                </a:solidFill>
              </a:rPr>
              <a:t>B</a:t>
            </a:r>
            <a:r>
              <a:rPr lang="en-US" dirty="0"/>
              <a:t>) =  P(A,</a:t>
            </a:r>
            <a:r>
              <a:rPr lang="en-US" dirty="0">
                <a:solidFill>
                  <a:srgbClr val="EE0000"/>
                </a:solidFill>
              </a:rPr>
              <a:t>B</a:t>
            </a:r>
            <a:r>
              <a:rPr lang="en-US" dirty="0"/>
              <a:t>) + P(A’,</a:t>
            </a:r>
            <a:r>
              <a:rPr lang="en-US" dirty="0">
                <a:solidFill>
                  <a:srgbClr val="EE0000"/>
                </a:solidFill>
              </a:rPr>
              <a:t>B</a:t>
            </a:r>
            <a:r>
              <a:rPr lang="en-US" dirty="0"/>
              <a:t>)</a:t>
            </a:r>
          </a:p>
          <a:p>
            <a:r>
              <a:rPr lang="en-US" dirty="0"/>
              <a:t>                  = 0.0495 + 0.095</a:t>
            </a:r>
          </a:p>
          <a:p>
            <a:r>
              <a:rPr lang="en-US" dirty="0"/>
              <a:t>                   = 0.1445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A2531F80-B743-D68A-6E01-91DF5E6F12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51692" y="5790900"/>
                <a:ext cx="3937000" cy="723011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 smtClean="0"/>
                        <m:t>P</m:t>
                      </m:r>
                      <m:r>
                        <m:rPr>
                          <m:nor/>
                        </m:rPr>
                        <a:rPr lang="en-US" dirty="0" smtClean="0"/>
                        <m:t>(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EE0000"/>
                          </a:solidFill>
                        </a:rPr>
                        <m:t>A</m:t>
                      </m:r>
                      <m:r>
                        <m:rPr>
                          <m:nor/>
                        </m:rPr>
                        <a:rPr lang="en-US" dirty="0" smtClean="0"/>
                        <m:t> | </m:t>
                      </m:r>
                      <m:r>
                        <m:rPr>
                          <m:nor/>
                        </m:rPr>
                        <a:rPr lang="en-US" dirty="0" smtClean="0">
                          <a:solidFill>
                            <a:srgbClr val="0070C0"/>
                          </a:solidFill>
                        </a:rPr>
                        <m:t>B</m:t>
                      </m:r>
                      <m:r>
                        <m:rPr>
                          <m:nor/>
                        </m:rPr>
                        <a:rPr lang="en-US" dirty="0" smtClean="0"/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EE0000"/>
                              </a:solidFill>
                            </a:rPr>
                            <m:t>A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 </m:t>
                          </m:r>
                          <m:r>
                            <m:rPr>
                              <m:nor/>
                            </m:rPr>
                            <a:rPr lang="en-US" b="0" i="0" dirty="0" smtClean="0"/>
                            <m:t>,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dirty="0" smtClean="0"/>
                            <m:t>P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(</m:t>
                          </m:r>
                          <m:r>
                            <m:rPr>
                              <m:nor/>
                            </m:rPr>
                            <a:rPr lang="en-US" dirty="0" smtClean="0">
                              <a:solidFill>
                                <a:srgbClr val="0070C0"/>
                              </a:solidFill>
                            </a:rPr>
                            <m:t>B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A2531F80-B743-D68A-6E01-91DF5E6F12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51692" y="5790900"/>
                <a:ext cx="3937000" cy="723011"/>
              </a:xfr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9DDC6BF-6DE9-47BE-D778-3D4551E19E44}"/>
                  </a:ext>
                </a:extLst>
              </p:cNvPr>
              <p:cNvSpPr txBox="1"/>
              <p:nvPr/>
            </p:nvSpPr>
            <p:spPr>
              <a:xfrm>
                <a:off x="6415379" y="1868451"/>
                <a:ext cx="3207099" cy="4067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(c) Find Posterior probabilities </a:t>
                </a:r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A</a:t>
                </a:r>
                <a:r>
                  <a:rPr lang="en-US" dirty="0"/>
                  <a:t> | </a:t>
                </a:r>
                <a:r>
                  <a:rPr lang="en-US" dirty="0">
                    <a:solidFill>
                      <a:srgbClr val="0070C0"/>
                    </a:solidFill>
                  </a:rPr>
                  <a:t>B</a:t>
                </a:r>
                <a:r>
                  <a:rPr lang="en-US" dirty="0"/>
                  <a:t>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,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0.0495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0.1445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                   =0.3426</a:t>
                </a:r>
              </a:p>
              <a:p>
                <a:endParaRPr lang="en-US" dirty="0"/>
              </a:p>
              <a:p>
                <a:pPr marL="400050" indent="-400050">
                  <a:buFont typeface="+mj-lt"/>
                  <a:buAutoNum type="romanLcPeriod"/>
                </a:pPr>
                <a:r>
                  <a:rPr lang="en-US" dirty="0"/>
                  <a:t>P(</a:t>
                </a:r>
                <a:r>
                  <a:rPr lang="en-US" dirty="0">
                    <a:solidFill>
                      <a:srgbClr val="EE0000"/>
                    </a:solidFill>
                  </a:rPr>
                  <a:t>A’ </a:t>
                </a:r>
                <a:r>
                  <a:rPr lang="en-US" dirty="0"/>
                  <a:t>| </a:t>
                </a:r>
                <a:r>
                  <a:rPr lang="en-US" dirty="0">
                    <a:solidFill>
                      <a:srgbClr val="0070C0"/>
                    </a:solidFill>
                  </a:rPr>
                  <a:t>B</a:t>
                </a:r>
                <a:r>
                  <a:rPr lang="en-US" dirty="0"/>
                  <a:t>)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', 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/>
                          <m:t>P</m:t>
                        </m:r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    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0.095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0.1445</m:t>
                        </m:r>
                      </m:den>
                    </m:f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endParaRPr lang="en-US" dirty="0"/>
              </a:p>
              <a:p>
                <a:r>
                  <a:rPr lang="en-US" dirty="0"/>
                  <a:t>                            =0.6574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pPr marL="400050" indent="-400050">
                  <a:buFont typeface="+mj-lt"/>
                  <a:buAutoNum type="romanLcPeriod"/>
                </a:pPr>
                <a:endParaRPr lang="en-US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9DDC6BF-6DE9-47BE-D778-3D4551E19E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379" y="1868451"/>
                <a:ext cx="3207099" cy="4067139"/>
              </a:xfrm>
              <a:prstGeom prst="rect">
                <a:avLst/>
              </a:prstGeom>
              <a:blipFill>
                <a:blip r:embed="rId5"/>
                <a:stretch>
                  <a:fillRect l="-1711" t="-750" r="-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>
            <a:extLst>
              <a:ext uri="{FF2B5EF4-FFF2-40B4-BE49-F238E27FC236}">
                <a16:creationId xmlns:a16="http://schemas.microsoft.com/office/drawing/2014/main" id="{B7687636-65B9-0C6E-F15A-DE00DA97EA67}"/>
              </a:ext>
            </a:extLst>
          </p:cNvPr>
          <p:cNvSpPr txBox="1"/>
          <p:nvPr/>
        </p:nvSpPr>
        <p:spPr>
          <a:xfrm>
            <a:off x="6277008" y="1424313"/>
            <a:ext cx="3483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EE0000"/>
                </a:solidFill>
              </a:rPr>
              <a:t>3 OR 4 DECIMAL PLACE ANSWER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CDE68812-3515-EB1F-1AE3-F42E699DC5EB}"/>
                  </a:ext>
                </a:extLst>
              </p14:cNvPr>
              <p14:cNvContentPartPr/>
              <p14:nvPr/>
            </p14:nvContentPartPr>
            <p14:xfrm>
              <a:off x="7713865" y="6350840"/>
              <a:ext cx="360" cy="360"/>
            </p14:xfrm>
          </p:contentPart>
        </mc:Choice>
        <mc:Fallback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CDE68812-3515-EB1F-1AE3-F42E699DC5E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707745" y="6344720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B0204D9-7FB1-7AD5-9F97-76A2F05F5011}"/>
                  </a:ext>
                </a:extLst>
              </p14:cNvPr>
              <p14:cNvContentPartPr/>
              <p14:nvPr/>
            </p14:nvContentPartPr>
            <p14:xfrm>
              <a:off x="4791288" y="7485912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B0204D9-7FB1-7AD5-9F97-76A2F05F50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785168" y="7479792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E0ADCDB-A619-7EA6-2396-137E34C04D75}"/>
                  </a:ext>
                </a:extLst>
              </p14:cNvPr>
              <p14:cNvContentPartPr/>
              <p14:nvPr/>
            </p14:nvContentPartPr>
            <p14:xfrm>
              <a:off x="4900728" y="625752"/>
              <a:ext cx="942480" cy="3384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E0ADCDB-A619-7EA6-2396-137E34C04D75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94608" y="619632"/>
                <a:ext cx="954720" cy="4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3B74245-8C0C-D9DF-0BA1-733A470E55DB}"/>
                  </a:ext>
                </a:extLst>
              </p14:cNvPr>
              <p14:cNvContentPartPr/>
              <p14:nvPr/>
            </p14:nvContentPartPr>
            <p14:xfrm>
              <a:off x="5547288" y="889992"/>
              <a:ext cx="729720" cy="8604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3B74245-8C0C-D9DF-0BA1-733A470E55D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541168" y="883872"/>
                <a:ext cx="741960" cy="98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E1B1CDE6-FE01-7865-B7E6-542BE06C758D}"/>
                  </a:ext>
                </a:extLst>
              </p14:cNvPr>
              <p14:cNvContentPartPr/>
              <p14:nvPr/>
            </p14:nvContentPartPr>
            <p14:xfrm>
              <a:off x="4596168" y="938592"/>
              <a:ext cx="133200" cy="360"/>
            </p14:xfrm>
          </p:contentPart>
        </mc:Choice>
        <mc:Fallback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E1B1CDE6-FE01-7865-B7E6-542BE06C758D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590048" y="932472"/>
                <a:ext cx="1454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DF7B67AA-32BE-0740-C1D0-08C4BDACA21E}"/>
                  </a:ext>
                </a:extLst>
              </p14:cNvPr>
              <p14:cNvContentPartPr/>
              <p14:nvPr/>
            </p14:nvContentPartPr>
            <p14:xfrm>
              <a:off x="3743220" y="6933810"/>
              <a:ext cx="360" cy="360"/>
            </p14:xfrm>
          </p:contentPart>
        </mc:Choice>
        <mc:Fallback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DF7B67AA-32BE-0740-C1D0-08C4BDACA21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37100" y="6927690"/>
                <a:ext cx="12600" cy="1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58" name="Group 57">
            <a:extLst>
              <a:ext uri="{FF2B5EF4-FFF2-40B4-BE49-F238E27FC236}">
                <a16:creationId xmlns:a16="http://schemas.microsoft.com/office/drawing/2014/main" id="{606A9926-AA32-AB6C-7819-124E5F0DAC18}"/>
              </a:ext>
            </a:extLst>
          </p:cNvPr>
          <p:cNvGrpSpPr/>
          <p:nvPr/>
        </p:nvGrpSpPr>
        <p:grpSpPr>
          <a:xfrm>
            <a:off x="1806495" y="3009450"/>
            <a:ext cx="184320" cy="277560"/>
            <a:chOff x="1806495" y="3009450"/>
            <a:chExt cx="184320" cy="277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6BF53D54-35E1-363F-717D-BB4DB56B99F6}"/>
                    </a:ext>
                  </a:extLst>
                </p14:cNvPr>
                <p14:cNvContentPartPr/>
                <p14:nvPr/>
              </p14:nvContentPartPr>
              <p14:xfrm>
                <a:off x="1818735" y="3085770"/>
                <a:ext cx="19800" cy="16092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6BF53D54-35E1-363F-717D-BB4DB56B99F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812615" y="3079650"/>
                  <a:ext cx="3204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317B9913-C323-1190-40A1-B250DCB206BF}"/>
                    </a:ext>
                  </a:extLst>
                </p14:cNvPr>
                <p14:cNvContentPartPr/>
                <p14:nvPr/>
              </p14:nvContentPartPr>
              <p14:xfrm>
                <a:off x="1806495" y="3114210"/>
                <a:ext cx="100800" cy="1728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317B9913-C323-1190-40A1-B250DCB206B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00375" y="3108090"/>
                  <a:ext cx="11304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03C9A01F-B2C6-1E8C-C6DA-1E91FC3709DD}"/>
                    </a:ext>
                  </a:extLst>
                </p14:cNvPr>
                <p14:cNvContentPartPr/>
                <p14:nvPr/>
              </p14:nvContentPartPr>
              <p14:xfrm>
                <a:off x="1942935" y="3009450"/>
                <a:ext cx="47880" cy="853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03C9A01F-B2C6-1E8C-C6DA-1E91FC3709D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936815" y="3003330"/>
                  <a:ext cx="60120" cy="97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16031E24-30CA-74FD-82FF-FF4163A25EE4}"/>
              </a:ext>
            </a:extLst>
          </p:cNvPr>
          <p:cNvGrpSpPr/>
          <p:nvPr/>
        </p:nvGrpSpPr>
        <p:grpSpPr>
          <a:xfrm>
            <a:off x="2124375" y="3057330"/>
            <a:ext cx="114120" cy="227880"/>
            <a:chOff x="2124375" y="3057330"/>
            <a:chExt cx="114120" cy="22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F6E96FDC-BD3A-4BFC-3902-F22408501F46}"/>
                    </a:ext>
                  </a:extLst>
                </p14:cNvPr>
                <p14:cNvContentPartPr/>
                <p14:nvPr/>
              </p14:nvContentPartPr>
              <p14:xfrm>
                <a:off x="2124375" y="3076410"/>
                <a:ext cx="66240" cy="20808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F6E96FDC-BD3A-4BFC-3902-F22408501F4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118255" y="3070290"/>
                  <a:ext cx="7848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265BC33A-1FCA-1264-0C7F-0CB97875CC9D}"/>
                    </a:ext>
                  </a:extLst>
                </p14:cNvPr>
                <p14:cNvContentPartPr/>
                <p14:nvPr/>
              </p14:nvContentPartPr>
              <p14:xfrm>
                <a:off x="2200335" y="3057330"/>
                <a:ext cx="38160" cy="22788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265BC33A-1FCA-1264-0C7F-0CB97875CC9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194215" y="3051210"/>
                  <a:ext cx="5040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93E6D9AB-805E-C299-6198-D5EC362CA9D5}"/>
                    </a:ext>
                  </a:extLst>
                </p14:cNvPr>
                <p14:cNvContentPartPr/>
                <p14:nvPr/>
              </p14:nvContentPartPr>
              <p14:xfrm>
                <a:off x="2152455" y="3190530"/>
                <a:ext cx="55440" cy="36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93E6D9AB-805E-C299-6198-D5EC362CA9D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146335" y="3184410"/>
                  <a:ext cx="67680" cy="12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7FB369E-A35D-FAC8-8949-531C42E7DD6C}"/>
              </a:ext>
            </a:extLst>
          </p:cNvPr>
          <p:cNvGrpSpPr/>
          <p:nvPr/>
        </p:nvGrpSpPr>
        <p:grpSpPr>
          <a:xfrm>
            <a:off x="2797740" y="2961900"/>
            <a:ext cx="105840" cy="240480"/>
            <a:chOff x="2797740" y="2961900"/>
            <a:chExt cx="105840" cy="24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672027E-C155-C153-C05E-B30B72ABD134}"/>
                    </a:ext>
                  </a:extLst>
                </p14:cNvPr>
                <p14:cNvContentPartPr/>
                <p14:nvPr/>
              </p14:nvContentPartPr>
              <p14:xfrm>
                <a:off x="2797740" y="3028500"/>
                <a:ext cx="79200" cy="173880"/>
              </p14:xfrm>
            </p:contentPart>
          </mc:Choice>
          <mc:Fallback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672027E-C155-C153-C05E-B30B72ABD13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791620" y="3022380"/>
                  <a:ext cx="9144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71B8F95-A4A3-761C-DA83-F2907B446C1C}"/>
                    </a:ext>
                  </a:extLst>
                </p14:cNvPr>
                <p14:cNvContentPartPr/>
                <p14:nvPr/>
              </p14:nvContentPartPr>
              <p14:xfrm>
                <a:off x="2885940" y="2961900"/>
                <a:ext cx="17640" cy="239760"/>
              </p14:xfrm>
            </p:contentPart>
          </mc:Choice>
          <mc:Fallback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71B8F95-A4A3-761C-DA83-F2907B446C1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879820" y="2955780"/>
                  <a:ext cx="2988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C5E1E2CC-BF99-4E9D-33B0-B2F51537D4F0}"/>
                    </a:ext>
                  </a:extLst>
                </p14:cNvPr>
                <p14:cNvContentPartPr/>
                <p14:nvPr/>
              </p14:nvContentPartPr>
              <p14:xfrm>
                <a:off x="2847780" y="3114180"/>
                <a:ext cx="26280" cy="360"/>
              </p14:xfrm>
            </p:contentPart>
          </mc:Choice>
          <mc:Fallback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C5E1E2CC-BF99-4E9D-33B0-B2F51537D4F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841660" y="3108060"/>
                  <a:ext cx="3852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3E92A97A-E1EE-DCE4-32FD-5C450A375D23}"/>
                  </a:ext>
                </a:extLst>
              </p14:cNvPr>
              <p14:cNvContentPartPr/>
              <p14:nvPr/>
            </p14:nvContentPartPr>
            <p14:xfrm>
              <a:off x="695175" y="2295930"/>
              <a:ext cx="838440" cy="201240"/>
            </p14:xfrm>
          </p:contentPart>
        </mc:Choice>
        <mc:Fallback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3E92A97A-E1EE-DCE4-32FD-5C450A375D23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689055" y="2289810"/>
                <a:ext cx="850680" cy="213480"/>
              </a:xfrm>
              <a:prstGeom prst="rect">
                <a:avLst/>
              </a:prstGeom>
            </p:spPr>
          </p:pic>
        </mc:Fallback>
      </mc:AlternateContent>
      <p:grpSp>
        <p:nvGrpSpPr>
          <p:cNvPr id="84" name="Group 83">
            <a:extLst>
              <a:ext uri="{FF2B5EF4-FFF2-40B4-BE49-F238E27FC236}">
                <a16:creationId xmlns:a16="http://schemas.microsoft.com/office/drawing/2014/main" id="{E20E5E8B-3B7D-1A08-EBEF-BF0102DD5292}"/>
              </a:ext>
            </a:extLst>
          </p:cNvPr>
          <p:cNvGrpSpPr/>
          <p:nvPr/>
        </p:nvGrpSpPr>
        <p:grpSpPr>
          <a:xfrm>
            <a:off x="1075695" y="2837730"/>
            <a:ext cx="429120" cy="165600"/>
            <a:chOff x="1075695" y="2837730"/>
            <a:chExt cx="429120" cy="165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40050D66-4AD9-1102-01B0-97978DFEFBE8}"/>
                    </a:ext>
                  </a:extLst>
                </p14:cNvPr>
                <p14:cNvContentPartPr/>
                <p14:nvPr/>
              </p14:nvContentPartPr>
              <p14:xfrm>
                <a:off x="1075695" y="2952570"/>
                <a:ext cx="142560" cy="5076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40050D66-4AD9-1102-01B0-97978DFEFBE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69575" y="2946450"/>
                  <a:ext cx="15480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F0339E2B-09E0-4028-C968-2E58A7349FA9}"/>
                    </a:ext>
                  </a:extLst>
                </p14:cNvPr>
                <p14:cNvContentPartPr/>
                <p14:nvPr/>
              </p14:nvContentPartPr>
              <p14:xfrm>
                <a:off x="1104855" y="2837730"/>
                <a:ext cx="399960" cy="15300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F0339E2B-09E0-4028-C968-2E58A7349FA9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098735" y="2831610"/>
                  <a:ext cx="412200" cy="16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4C848B15-159F-52B7-25AC-7DE33F4376A9}"/>
              </a:ext>
            </a:extLst>
          </p:cNvPr>
          <p:cNvGrpSpPr/>
          <p:nvPr/>
        </p:nvGrpSpPr>
        <p:grpSpPr>
          <a:xfrm>
            <a:off x="657015" y="3342450"/>
            <a:ext cx="628920" cy="391680"/>
            <a:chOff x="657015" y="3342450"/>
            <a:chExt cx="628920" cy="391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D46FE2DE-978C-E45F-4A43-E7202A371668}"/>
                    </a:ext>
                  </a:extLst>
                </p14:cNvPr>
                <p14:cNvContentPartPr/>
                <p14:nvPr/>
              </p14:nvContentPartPr>
              <p14:xfrm>
                <a:off x="723975" y="3352530"/>
                <a:ext cx="94320" cy="36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D46FE2DE-978C-E45F-4A43-E7202A37166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17855" y="3346410"/>
                  <a:ext cx="10656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DA04A62B-80E9-A447-F1C7-6EFC83332844}"/>
                    </a:ext>
                  </a:extLst>
                </p14:cNvPr>
                <p14:cNvContentPartPr/>
                <p14:nvPr/>
              </p14:nvContentPartPr>
              <p14:xfrm>
                <a:off x="961935" y="3342450"/>
                <a:ext cx="114480" cy="1044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DA04A62B-80E9-A447-F1C7-6EFC8333284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955815" y="3336330"/>
                  <a:ext cx="126720" cy="2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D48B5D24-539B-9B56-0FB5-3637C016D3CF}"/>
                    </a:ext>
                  </a:extLst>
                </p14:cNvPr>
                <p14:cNvContentPartPr/>
                <p14:nvPr/>
              </p14:nvContentPartPr>
              <p14:xfrm>
                <a:off x="1116735" y="3427770"/>
                <a:ext cx="169200" cy="4104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D48B5D24-539B-9B56-0FB5-3637C016D3C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110615" y="3421650"/>
                  <a:ext cx="1814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9697B7E5-6D56-3775-2B92-DEE6A9F8124E}"/>
                    </a:ext>
                  </a:extLst>
                </p14:cNvPr>
                <p14:cNvContentPartPr/>
                <p14:nvPr/>
              </p14:nvContentPartPr>
              <p14:xfrm>
                <a:off x="748455" y="3342810"/>
                <a:ext cx="461520" cy="34632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9697B7E5-6D56-3775-2B92-DEE6A9F8124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42335" y="3336690"/>
                  <a:ext cx="473760" cy="35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C0567DB0-82A4-9834-82AF-4798B4A406F6}"/>
                    </a:ext>
                  </a:extLst>
                </p14:cNvPr>
                <p14:cNvContentPartPr/>
                <p14:nvPr/>
              </p14:nvContentPartPr>
              <p14:xfrm>
                <a:off x="733335" y="3419130"/>
                <a:ext cx="430920" cy="281160"/>
              </p14:xfrm>
            </p:contentPart>
          </mc:Choice>
          <mc:Fallback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C0567DB0-82A4-9834-82AF-4798B4A406F6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27215" y="3413010"/>
                  <a:ext cx="44316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B7280937-8EF3-AF1D-262C-FEE02F5790FE}"/>
                    </a:ext>
                  </a:extLst>
                </p14:cNvPr>
                <p14:cNvContentPartPr/>
                <p14:nvPr/>
              </p14:nvContentPartPr>
              <p14:xfrm>
                <a:off x="657015" y="3667170"/>
                <a:ext cx="311400" cy="66960"/>
              </p14:xfrm>
            </p:contentPart>
          </mc:Choice>
          <mc:Fallback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B7280937-8EF3-AF1D-262C-FEE02F5790FE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50895" y="3661050"/>
                  <a:ext cx="323640" cy="79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3619ACC0-8901-EC54-F8D8-8E5DCC1977AB}"/>
                  </a:ext>
                </a:extLst>
              </p14:cNvPr>
              <p14:cNvContentPartPr/>
              <p14:nvPr/>
            </p14:nvContentPartPr>
            <p14:xfrm>
              <a:off x="1018815" y="4419210"/>
              <a:ext cx="104040" cy="10440"/>
            </p14:xfrm>
          </p:contentPart>
        </mc:Choice>
        <mc:Fallback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3619ACC0-8901-EC54-F8D8-8E5DCC1977AB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1012695" y="4413090"/>
                <a:ext cx="116280" cy="2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89" name="Ink 88">
                <a:extLst>
                  <a:ext uri="{FF2B5EF4-FFF2-40B4-BE49-F238E27FC236}">
                    <a16:creationId xmlns:a16="http://schemas.microsoft.com/office/drawing/2014/main" id="{0E6841F9-9660-C184-0DDF-3A86717EA5C7}"/>
                  </a:ext>
                </a:extLst>
              </p14:cNvPr>
              <p14:cNvContentPartPr/>
              <p14:nvPr/>
            </p14:nvContentPartPr>
            <p14:xfrm>
              <a:off x="628575" y="4543050"/>
              <a:ext cx="431280" cy="268560"/>
            </p14:xfrm>
          </p:contentPart>
        </mc:Choice>
        <mc:Fallback>
          <p:pic>
            <p:nvPicPr>
              <p:cNvPr id="89" name="Ink 88">
                <a:extLst>
                  <a:ext uri="{FF2B5EF4-FFF2-40B4-BE49-F238E27FC236}">
                    <a16:creationId xmlns:a16="http://schemas.microsoft.com/office/drawing/2014/main" id="{0E6841F9-9660-C184-0DDF-3A86717EA5C7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622455" y="4536930"/>
                <a:ext cx="443520" cy="280800"/>
              </a:xfrm>
              <a:prstGeom prst="rect">
                <a:avLst/>
              </a:prstGeom>
            </p:spPr>
          </p:pic>
        </mc:Fallback>
      </mc:AlternateContent>
      <p:grpSp>
        <p:nvGrpSpPr>
          <p:cNvPr id="92" name="Group 91">
            <a:extLst>
              <a:ext uri="{FF2B5EF4-FFF2-40B4-BE49-F238E27FC236}">
                <a16:creationId xmlns:a16="http://schemas.microsoft.com/office/drawing/2014/main" id="{31D866E1-6C95-4259-04B3-EE8B24266204}"/>
              </a:ext>
            </a:extLst>
          </p:cNvPr>
          <p:cNvGrpSpPr/>
          <p:nvPr/>
        </p:nvGrpSpPr>
        <p:grpSpPr>
          <a:xfrm>
            <a:off x="655935" y="5495610"/>
            <a:ext cx="473040" cy="505080"/>
            <a:chOff x="655935" y="5495610"/>
            <a:chExt cx="473040" cy="505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1D313812-A27C-2600-19E1-46C43265EE08}"/>
                    </a:ext>
                  </a:extLst>
                </p14:cNvPr>
                <p14:cNvContentPartPr/>
                <p14:nvPr/>
              </p14:nvContentPartPr>
              <p14:xfrm>
                <a:off x="655935" y="5543130"/>
                <a:ext cx="411120" cy="457560"/>
              </p14:xfrm>
            </p:contentPart>
          </mc:Choice>
          <mc:Fallback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1D313812-A27C-2600-19E1-46C43265EE0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649815" y="5537010"/>
                  <a:ext cx="423360" cy="46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6FD2493C-AABA-C05C-E9C7-1275AF90044C}"/>
                    </a:ext>
                  </a:extLst>
                </p14:cNvPr>
                <p14:cNvContentPartPr/>
                <p14:nvPr/>
              </p14:nvContentPartPr>
              <p14:xfrm>
                <a:off x="704535" y="5495610"/>
                <a:ext cx="424440" cy="423360"/>
              </p14:xfrm>
            </p:contentPart>
          </mc:Choice>
          <mc:Fallback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6FD2493C-AABA-C05C-E9C7-1275AF90044C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98415" y="5489490"/>
                  <a:ext cx="436680" cy="435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93" name="Ink 92">
                <a:extLst>
                  <a:ext uri="{FF2B5EF4-FFF2-40B4-BE49-F238E27FC236}">
                    <a16:creationId xmlns:a16="http://schemas.microsoft.com/office/drawing/2014/main" id="{51F417C2-4755-853A-3E71-B89DC663E536}"/>
                  </a:ext>
                </a:extLst>
              </p14:cNvPr>
              <p14:cNvContentPartPr/>
              <p14:nvPr/>
            </p14:nvContentPartPr>
            <p14:xfrm>
              <a:off x="5457570" y="6410010"/>
              <a:ext cx="523080" cy="86400"/>
            </p14:xfrm>
          </p:contentPart>
        </mc:Choice>
        <mc:Fallback>
          <p:pic>
            <p:nvPicPr>
              <p:cNvPr id="93" name="Ink 92">
                <a:extLst>
                  <a:ext uri="{FF2B5EF4-FFF2-40B4-BE49-F238E27FC236}">
                    <a16:creationId xmlns:a16="http://schemas.microsoft.com/office/drawing/2014/main" id="{51F417C2-4755-853A-3E71-B89DC663E536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5451450" y="6403890"/>
                <a:ext cx="535320" cy="9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D21758E1-2452-66F9-A0EC-573D031EDF76}"/>
                  </a:ext>
                </a:extLst>
              </p14:cNvPr>
              <p14:cNvContentPartPr/>
              <p14:nvPr/>
            </p14:nvContentPartPr>
            <p14:xfrm>
              <a:off x="5829090" y="6342690"/>
              <a:ext cx="217080" cy="48960"/>
            </p14:xfrm>
          </p:contentPart>
        </mc:Choice>
        <mc:Fallback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D21758E1-2452-66F9-A0EC-573D031EDF76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5822970" y="6336570"/>
                <a:ext cx="229320" cy="6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101" name="Ink 100">
                <a:extLst>
                  <a:ext uri="{FF2B5EF4-FFF2-40B4-BE49-F238E27FC236}">
                    <a16:creationId xmlns:a16="http://schemas.microsoft.com/office/drawing/2014/main" id="{C33605A4-CEC3-A20E-7B9B-5C53BDEFCB9B}"/>
                  </a:ext>
                </a:extLst>
              </p14:cNvPr>
              <p14:cNvContentPartPr/>
              <p14:nvPr/>
            </p14:nvContentPartPr>
            <p14:xfrm>
              <a:off x="8420010" y="2409330"/>
              <a:ext cx="105840" cy="17640"/>
            </p14:xfrm>
          </p:contentPart>
        </mc:Choice>
        <mc:Fallback>
          <p:pic>
            <p:nvPicPr>
              <p:cNvPr id="101" name="Ink 100">
                <a:extLst>
                  <a:ext uri="{FF2B5EF4-FFF2-40B4-BE49-F238E27FC236}">
                    <a16:creationId xmlns:a16="http://schemas.microsoft.com/office/drawing/2014/main" id="{C33605A4-CEC3-A20E-7B9B-5C53BDEFCB9B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8413890" y="2403210"/>
                <a:ext cx="118080" cy="29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6CFB1E1-F5D6-1F8F-57D3-7EA3DD29887D}"/>
              </a:ext>
            </a:extLst>
          </p:cNvPr>
          <p:cNvGrpSpPr/>
          <p:nvPr/>
        </p:nvGrpSpPr>
        <p:grpSpPr>
          <a:xfrm>
            <a:off x="6497610" y="5952810"/>
            <a:ext cx="1111680" cy="678600"/>
            <a:chOff x="6497610" y="5952810"/>
            <a:chExt cx="1111680" cy="67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4427CD52-8EF6-96E9-F899-D7AF49474190}"/>
                    </a:ext>
                  </a:extLst>
                </p14:cNvPr>
                <p14:cNvContentPartPr/>
                <p14:nvPr/>
              </p14:nvContentPartPr>
              <p14:xfrm>
                <a:off x="7298250" y="5971890"/>
                <a:ext cx="74160" cy="165240"/>
              </p14:xfrm>
            </p:contentPart>
          </mc:Choice>
          <mc:Fallback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4427CD52-8EF6-96E9-F899-D7AF49474190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7292130" y="5965770"/>
                  <a:ext cx="8640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E734CA9D-B844-7D04-73CE-C03D5CB3ADF1}"/>
                    </a:ext>
                  </a:extLst>
                </p14:cNvPr>
                <p14:cNvContentPartPr/>
                <p14:nvPr/>
              </p14:nvContentPartPr>
              <p14:xfrm>
                <a:off x="7267290" y="5952810"/>
                <a:ext cx="342000" cy="85680"/>
              </p14:xfrm>
            </p:contentPart>
          </mc:Choice>
          <mc:Fallback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E734CA9D-B844-7D04-73CE-C03D5CB3ADF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261170" y="5946690"/>
                  <a:ext cx="354240" cy="9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633C2399-29DA-D09E-DC71-4B394B81498A}"/>
                    </a:ext>
                  </a:extLst>
                </p14:cNvPr>
                <p14:cNvContentPartPr/>
                <p14:nvPr/>
              </p14:nvContentPartPr>
              <p14:xfrm>
                <a:off x="7175130" y="6048210"/>
                <a:ext cx="340200" cy="485640"/>
              </p14:xfrm>
            </p:contentPart>
          </mc:Choice>
          <mc:Fallback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633C2399-29DA-D09E-DC71-4B394B81498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169010" y="6042090"/>
                  <a:ext cx="352440" cy="49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216A0F44-89EA-C6CB-688B-4CACEB0E05BA}"/>
                    </a:ext>
                  </a:extLst>
                </p14:cNvPr>
                <p14:cNvContentPartPr/>
                <p14:nvPr/>
              </p14:nvContentPartPr>
              <p14:xfrm>
                <a:off x="7219770" y="6505410"/>
                <a:ext cx="246240" cy="105840"/>
              </p14:xfrm>
            </p:contentPart>
          </mc:Choice>
          <mc:Fallback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216A0F44-89EA-C6CB-688B-4CACEB0E05B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213650" y="6499290"/>
                  <a:ext cx="25848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DBB41667-8BAA-73F3-671B-6D4B5E546241}"/>
                    </a:ext>
                  </a:extLst>
                </p14:cNvPr>
                <p14:cNvContentPartPr/>
                <p14:nvPr/>
              </p14:nvContentPartPr>
              <p14:xfrm>
                <a:off x="7200690" y="6322170"/>
                <a:ext cx="61560" cy="154800"/>
              </p14:xfrm>
            </p:contentPart>
          </mc:Choice>
          <mc:Fallback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DBB41667-8BAA-73F3-671B-6D4B5E54624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7194570" y="6316050"/>
                  <a:ext cx="7380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B5BD042E-70CB-0CC1-793C-605B8243A762}"/>
                    </a:ext>
                  </a:extLst>
                </p14:cNvPr>
                <p14:cNvContentPartPr/>
                <p14:nvPr/>
              </p14:nvContentPartPr>
              <p14:xfrm>
                <a:off x="6497610" y="6504690"/>
                <a:ext cx="656280" cy="126720"/>
              </p14:xfrm>
            </p:contentPart>
          </mc:Choice>
          <mc:Fallback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B5BD042E-70CB-0CC1-793C-605B8243A762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6491490" y="6498570"/>
                  <a:ext cx="668520" cy="138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BF7810B-F3B7-A9EB-264D-ED43B66F577F}"/>
              </a:ext>
            </a:extLst>
          </p:cNvPr>
          <p:cNvGrpSpPr/>
          <p:nvPr/>
        </p:nvGrpSpPr>
        <p:grpSpPr>
          <a:xfrm>
            <a:off x="4581330" y="3104490"/>
            <a:ext cx="741960" cy="115560"/>
            <a:chOff x="4581330" y="3104490"/>
            <a:chExt cx="741960" cy="11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92883DA1-F97D-38AF-FFE9-BF2993BA99BE}"/>
                    </a:ext>
                  </a:extLst>
                </p14:cNvPr>
                <p14:cNvContentPartPr/>
                <p14:nvPr/>
              </p14:nvContentPartPr>
              <p14:xfrm>
                <a:off x="4581330" y="3104490"/>
                <a:ext cx="446760" cy="20160"/>
              </p14:xfrm>
            </p:contentPart>
          </mc:Choice>
          <mc:Fallback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92883DA1-F97D-38AF-FFE9-BF2993BA99BE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575210" y="3098370"/>
                  <a:ext cx="459000" cy="3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FD455DF9-6A88-467A-6CE8-4B0127574CEC}"/>
                    </a:ext>
                  </a:extLst>
                </p14:cNvPr>
                <p14:cNvContentPartPr/>
                <p14:nvPr/>
              </p14:nvContentPartPr>
              <p14:xfrm>
                <a:off x="4790850" y="3158130"/>
                <a:ext cx="532440" cy="61920"/>
              </p14:xfrm>
            </p:contentPart>
          </mc:Choice>
          <mc:Fallback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FD455DF9-6A88-467A-6CE8-4B0127574CEC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784730" y="3152010"/>
                  <a:ext cx="544680" cy="74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41380916-E3EF-D2FA-16AB-6CBC6AA2D1B9}"/>
              </a:ext>
            </a:extLst>
          </p:cNvPr>
          <p:cNvGrpSpPr/>
          <p:nvPr/>
        </p:nvGrpSpPr>
        <p:grpSpPr>
          <a:xfrm>
            <a:off x="1752450" y="4886490"/>
            <a:ext cx="1027800" cy="200520"/>
            <a:chOff x="1752450" y="4886490"/>
            <a:chExt cx="1027800" cy="20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A983568A-4E6B-824B-206F-6AB36DDAE761}"/>
                    </a:ext>
                  </a:extLst>
                </p14:cNvPr>
                <p14:cNvContentPartPr/>
                <p14:nvPr/>
              </p14:nvContentPartPr>
              <p14:xfrm>
                <a:off x="1761810" y="4886490"/>
                <a:ext cx="1018440" cy="124920"/>
              </p14:xfrm>
            </p:contentPart>
          </mc:Choice>
          <mc:Fallback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A983568A-4E6B-824B-206F-6AB36DDAE761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755690" y="4880370"/>
                  <a:ext cx="1030680" cy="13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955BB73C-BB08-7F3B-9675-41631D5E8D95}"/>
                    </a:ext>
                  </a:extLst>
                </p14:cNvPr>
                <p14:cNvContentPartPr/>
                <p14:nvPr/>
              </p14:nvContentPartPr>
              <p14:xfrm>
                <a:off x="1752450" y="5006010"/>
                <a:ext cx="766800" cy="81000"/>
              </p14:xfrm>
            </p:contentPart>
          </mc:Choice>
          <mc:Fallback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955BB73C-BB08-7F3B-9675-41631D5E8D9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746330" y="4999890"/>
                  <a:ext cx="779040" cy="93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7130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2069</TotalTime>
  <Words>1820</Words>
  <Application>Microsoft Office PowerPoint</Application>
  <PresentationFormat>Widescreen</PresentationFormat>
  <Paragraphs>402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Cambria Math</vt:lpstr>
      <vt:lpstr>Office Theme</vt:lpstr>
      <vt:lpstr>Week 8  Lab Agenda</vt:lpstr>
      <vt:lpstr>Basic/Theory of Probability</vt:lpstr>
      <vt:lpstr>Joint Probability Notation</vt:lpstr>
      <vt:lpstr>Conditional Probability Notation</vt:lpstr>
      <vt:lpstr>Multiplicative Law</vt:lpstr>
      <vt:lpstr>1) How to calculate Joint Probability</vt:lpstr>
      <vt:lpstr>2) How to calculate Probability of an event</vt:lpstr>
      <vt:lpstr>3) How to calculate Posterior Probability</vt:lpstr>
      <vt:lpstr>Questions 3</vt:lpstr>
      <vt:lpstr>Questions 1</vt:lpstr>
      <vt:lpstr>Questions 2</vt:lpstr>
      <vt:lpstr>Questions 4</vt:lpstr>
      <vt:lpstr>Questions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Alvin Lim Fang Chuen</dc:creator>
  <cp:lastModifiedBy>Alvin Lim Fang Chuen</cp:lastModifiedBy>
  <cp:revision>121</cp:revision>
  <cp:lastPrinted>2025-12-21T16:01:24Z</cp:lastPrinted>
  <dcterms:created xsi:type="dcterms:W3CDTF">2025-12-21T07:47:46Z</dcterms:created>
  <dcterms:modified xsi:type="dcterms:W3CDTF">2025-12-26T13:20:39Z</dcterms:modified>
</cp:coreProperties>
</file>