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95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25:15.17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1 226 24575,'4'0'0,"11"0"0,12 0 0,14-4 0,23-15 0,15-14 0,6-10 0,-2 3 0,-10 3 0,-13 8 0,-17 9-8191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26:18.66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971 0 24575,'-5'0'0,"-10"0"0,-16 9 0,-21 12 0,-15 21 0,-14 20 0,-12 14 0,-7 8 0,-5 2 0,6-9 0,16-8 0,8-11 0,13-16 0,16-11 0,12-10 0,12-8-8191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26:19.14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24575,'4'0'0,"7"0"0,18 9 0,37 35 0,33 36 0,37 41 0,21 23 0,3-1 0,-8-10 0,-26-28 0,-30-27 0,-26-28 0,-25-17 0,-16-14 0,-8-10 0,-8-8-8191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1:25.29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24575,'0'0'-8191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1:25.29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24575,'0'0'-8191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6:34.08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0 372 24575,'9'-4'0,"11"-6"0,11-10 0,9-1 0,6-6 0,4-3 0,2-5 0,5 0 0,2-4 0,-5-3 0,-3 1 0,-6 3 0,-11 8-8191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7:06.94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228 25 24575,'70'-12'0,"-3"0"0,-62 12 0,-1 0 0,0 0 0,1 0 0,-1 0 0,0 1 0,1 0 0,-1 0 0,0 0 0,0 0 0,0 1 0,0-1 0,6 4 0,-9-4 0,1 0 0,-1 0 0,0-1 0,1 1 0,-1 0 0,0 0 0,0 1 0,0-1 0,0 0 0,1 0 0,-2 1 0,1-1 0,0 0 0,0 1 0,0-1 0,-1 1 0,1-1 0,0 1 0,-1-1 0,0 1 0,1-1 0,-1 1 0,0 3 0,0-3 0,-1 1 0,1-1 0,-1 1 0,0-1 0,0 1 0,0-1 0,0 0 0,-1 1 0,1-1 0,-1 0 0,1 0 0,-1 0 0,-2 3 0,-7 4 0,0 0 0,0 0 0,-1-1 0,-15 8 0,14-9 10,-2 0 1,1-1-1,-1-1 0,0 0 0,0-1 0,-1-1 0,-24 3 0,-7-3-326,-56-4-1,61 0-496,21 0-6013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7:07.49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36 1 24575,'0'13'0,"0"12"0,0 12 0,0 7 0,0 5 0,0-1 0,0 0 0,-4-5 0,-6-9 0,-1-6 0,1-8-8191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7:07.85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24575,'5'0'0,"5"0"0,5 0 0,5 4 0,3 2 0,2 8 0,1 2 0,1 2 0,-1-1 0,0-4 0,-4 0 0,-2-2 0,-4-3-8191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7:08.38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24575,'0'4'0,"0"10"0,0 12 0,0 5 0,0 11 0,0 2 0,0 2 0,0-2 0,0-4 0,0-5 0,0-8-8191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7:09.23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74 1 24575,'49'10'0,"-9"0"0,9-8 0,-40-3 0,0 1 0,1 0 0,-1 1 0,0-1 0,0 2 0,0-1 0,0 2 0,0-1 0,0 1 0,0 0 0,13 8 0,-20-9 0,0 0 0,0 1 0,0-1 0,0 1 0,0-1 0,-1 1 0,1 0 0,-1 0 0,0-1 0,0 1 0,0 0 0,0 0 0,-1 0 0,1 0 0,-1 1 0,0-1 0,1 0 0,-2 0 0,1 0 0,0 0 0,0 0 0,-1 0 0,0 0 0,0 0 0,1 0 0,-2 0 0,1 0 0,0 0 0,-1-1 0,-2 6 0,0-1 0,0 0 0,-1 0 0,1 0 0,-2 0 0,1-1 0,0 0 0,-1 0 0,0 0 0,-1-1 0,-11 8 0,1-6 0,-1 0 0,0-2 0,0 0 0,-1-1 0,-20 2 0,-25 6 0,8-1-1365,33-7-5461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25:46.77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24575,'1022'28'0,"-6"76"-1702,12 37 1230,-766-104 542,-200-31 278,1-2 1,0-3-1,-1-3 0,1-2 1,102-22-1,-138 22-343,84-16-1,206-9 1,-250 31 228,-40 0-632,-1-1-1,1-2 1,42-6-1,-47 2-6426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7:09.7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36 0 24575,'0'13'0,"0"9"0,0 9 0,0 3 0,0 5 0,0 1 0,0 1 0,0-2 0,0 6 0,-5-1 0,-5-3 0,-1-5 0,1-8-8191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7:10.09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24575,'4'0'0,"6"0"0,5 0 0,5 0 0,4 0 0,-4 4 0,1 6 0,0 1 0,-4 4 0,1-2 0,-4 2 0,1-2 0,-3-3-8191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7:10.82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22 1 24575,'5'-1'0,"1"1"0,-1 0 0,0 1 0,0-1 0,0 1 0,0 0 0,0 0 0,6 3 0,-9-3 0,0 1 0,0-1 0,0 1 0,0-1 0,0 1 0,-1 0 0,1 0 0,0 0 0,-1 0 0,0 0 0,0 0 0,1 0 0,-1 1 0,0-1 0,-1 0 0,1 1 0,0-1 0,-1 0 0,1 4 0,1 3 0,-1 1 0,-1-1 0,1 0 0,-2 0 0,1 0 0,-1 0 0,0 0 0,-1 0 0,0 0 0,-1 0 0,-5 13 0,-4 6 0,-3 0 0,-17 27 0,15-28 0,16-25 0,0 0 0,0-1 0,0 1 0,0 0 0,0 0 0,0 0 0,0 0 0,0 0 0,1 0 0,-1 0 0,1 0 0,-1 0 0,1 1 0,0-1 0,0 0 0,0 0 0,0 0 0,0 0 0,1 0 0,-1 1 0,1-1 0,0 3 0,1-3 0,-1-1 0,1 1 0,0 0 0,0 0 0,-1-1 0,1 1 0,0-1 0,0 1 0,1-1 0,-1 0 0,0 0 0,0 0 0,1 0 0,-1 0 0,0-1 0,4 2 0,13 0 0,1 0 0,-1-1 0,0-1 0,20-2 0,-25 1 0,58-2 0,-70 7-1365,-7 1-5461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7:11.64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64 21 24575,'19'-1'0,"0"-1"0,26-6 0,-30 5 0,1 0 0,-1 1 0,32 0 0,-45 2 0,0 1 0,0-1 0,-1 0 0,1 0 0,0 1 0,0-1 0,-1 1 0,1 0 0,0-1 0,-1 1 0,1 0 0,-1 0 0,1 0 0,-1 0 0,1 0 0,-1 1 0,0-1 0,0 0 0,1 0 0,-1 1 0,0-1 0,1 3 0,0 0 0,-1-1 0,0 1 0,0 0 0,0-1 0,0 1 0,-1 0 0,1 0 0,-1 0 0,0-1 0,0 6 0,-1 1 0,-1 0 0,0 0 0,0 0 0,-1 0 0,0-1 0,0 1 0,-8 13 0,6-16-47,0 1 0,-1-1 0,0 0 0,0-1 0,-1 1 0,1-1 0,-2 0 0,1-1 0,-1 0-1,1 0 1,-1-1 0,0 1 0,-1-2 0,1 1 0,-1-1 0,0-1 0,0 0 0,0 0 0,0 0 0,0-1 0,0 0 0,0-1-1,0 0 1,0-1 0,0 0 0,0 0 0,0-1 0,-10-3 0,3-1-6779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7:12.26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50 0 24575,'4'0'0,"2"9"0,-5 24 0,-2 15 0,-2 4 0,1 2 0,0 4 0,-4 2 0,-1-2 0,1-1 0,-3-7 0,0-7 0,2-6 0,1-6 0,3-8-8191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7:12.68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24575,'4'0'0,"6"0"0,6 4 0,4 1 0,3 5 0,2 5 0,5 3 0,2 4 0,1-2 0,-7 0 0,-2-4 0,-2-4 0,-8-4 0,-8-4-8191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7:13.57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99 27 24575,'4'-3'0,"1"0"0,-1 0 0,1 1 0,0-1 0,0 1 0,0 0 0,0 1 0,0-1 0,0 1 0,1 0 0,-1 0 0,8 0 0,-3 0 0,0 1 0,0 0 0,0 0 0,1 1 0,16 4 0,-26-5 0,1 0 0,0 1 0,-1-1 0,1 1 0,-1-1 0,1 1 0,0 0 0,-1-1 0,1 1 0,-1 0 0,0 0 0,1 0 0,-1 0 0,0 0 0,0 1 0,1-1 0,-1 0 0,0 1 0,0-1 0,0 0 0,-1 1 0,1-1 0,0 1 0,0 0 0,-1-1 0,1 3 0,-1 0 0,0-1 0,0 0 0,-1 0 0,1 0 0,-1 0 0,0 0 0,0 0 0,0 0 0,0 0 0,-1 0 0,1 0 0,-1-1 0,-2 4 0,-8 10 0,0-1 0,-1-1 0,-23 20 0,35-33 0,-2 1 0,0 1 0,1-1 0,-1 1 0,1-1 0,-1 1 0,1 0 0,0 0 0,0 0 0,0 0 0,1 0 0,-1 1 0,1-1 0,-2 5 0,3-6 0,0 0 0,0 0 0,1 0 0,-1-1 0,1 1 0,-1 0 0,1-1 0,0 1 0,0 0 0,-1-1 0,1 1 0,0-1 0,0 1 0,1-1 0,-1 1 0,0-1 0,0 0 0,1 1 0,-1-1 0,1 0 0,-1 0 0,1 0 0,-1 0 0,1-1 0,-1 1 0,1 0 0,0-1 0,3 2 0,41 11 0,17 6 0,-60-18 0,0 0 0,0 0 0,0 1 0,0-1 0,-1 1 0,1 0 0,0 0 0,-1 0 0,0 0 0,1 0 0,-1 1 0,0-1 0,0 0 0,0 1 0,2 4 0,-4-3 0,1-1 0,-1 0 0,0 1 0,0-1 0,0 0 0,0 0 0,-1 1 0,0-1 0,1 0 0,-1 0 0,0 0 0,0 0 0,-1 0 0,1 0 0,-1 0 0,1 0 0,-1 0 0,0-1 0,0 1 0,0 0 0,-1-1 0,1 0 0,-4 3 0,-9 10 0,-2-1 0,-19 14 0,33-26 0,-9 7 0,-1-1 0,-1 0 0,0-1 0,0 0 0,0-1 0,-1-1 0,1 0 0,-1-1 0,0-1 0,-1 0 0,-20 0 0,7 1-1365,4 1-5461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7:35.59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24575,'8'0'0,"21"0"0,31 0 0,36 0 0,18 0 0,8 0 0,-1 0 0,-6 0 0,-16 0 0,-15 0 0,-13 0 0,-15 0 0,-12 0 0,-10 0 0,-10 0-8191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7:45.52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0 527 24575,'10'1'0,"-1"1"0,0 0 0,1 0 0,-1 1 0,0 0 0,-1 1 0,1 0 0,0 0 0,10 7 0,-8-4 0,0-1 0,1 0 0,0-1 0,18 5 0,-4-5 0,1-2 0,0 0 0,0-2 0,-1-1 0,1-2 0,0 0 0,41-9 0,-10-3 0,1-3 0,67-29 0,325-174 0,-137 61 0,-73 52-1365,-162 76-5461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8:24.34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24575,'3'2'0,"1"0"0,-1 0 0,0-1 0,1 1 0,0-1 0,-1 0 0,1 0 0,0 0 0,-1 0 0,1-1 0,0 1 0,7-1 0,2 1 0,492 13 0,-203-12 0,169 20 0,121 2 0,-591-24-28,5 1-67,-1-1-1,0 1 1,0-1-1,1-1 1,-1 1-1,0-1 0,0 0 1,0 0-1,0 0 1,0-1-1,0 0 1,0 0-1,6-3 1,3-7-6731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25:49.31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82 24575,'1614'-57'0,"-369"32"0,-797 28 0,-163-4 0,321 3 0,-231 25 0,55 0 0,-231-14 0,5-1 0,-103-12-1365,-77 0-5461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8:26.19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21389,'965'0'0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8:27.06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1762 0 24575,'-24'3'0,"0"1"0,0 1 0,1 1 0,0 1 0,0 0 0,-40 21 0,21-10 0,-510 174 0,408-155 0,-286 36 0,353-65-103,-217 12-1159,275-20-5564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8:27.56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24575,'35'2'0,"1"1"0,-2 1 0,1 2 0,0 1 0,35 13 0,161 71 0,-115-42 0,-66-29 0,58 24 0,142 37 0,-181-64-119,3 3-192,1-4-1,0-3 1,78 4-1,-93-16-6514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8:28.25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1355 0 24575,'-8'0'0,"-13"5"0,-14 13 0,-19 9 0,-18 13 0,-18 12 0,-24 10 0,-18 8 0,-18 5 0,-8 2 0,-4 2 0,13-9 0,27-16 0,35-18-8191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8:28.54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24575,'9'0'0,"20"4"0,26 15 0,31 21 0,34 39 0,36 31 0,9 14 0,-7 0 0,-21-18 0,-30-26 0,-28-23 0,-24-16 0,-13-16 0,-12-12-8191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8:37.76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39 24575,'563'-20'0,"-160"2"0,1869 24-1105,-2103-3 1083,694 27 22,-544-31-238,-293 1-6588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8:39.40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24575,'1084'26'0,"357"57"-470,-605-39 200,127-19-355,-924-25-6201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8:43.70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0 711 24575,'10'0'0,"0"0"0,0 1 0,0 0 0,0 1 0,0 0 0,0 0 0,-1 1 0,1 1 0,-1-1 0,0 1 0,0 1 0,11 7 0,-10-6 0,0-2 0,1 1 0,-1-1 0,1-1 0,0 0 0,0-1 0,0 0 0,13 1 0,16-1 0,42-4 0,-52 0 0,326-27 0,-248 18 0,284-27-566,-155 15-767,926-105-198,-21-82 288,-1026 181 1152,-2-5-1,159-70 1,-255 97 91,-1-1-1,0-1 1,0 0-1,-1-1 1,0-1 0,-1 0-1,0-1 1,24-26-1,-36 35-59,-1 0 0,0-1 0,0 1 0,0-1 0,0 1 0,0-1 0,-1 1 0,2-5 0,-4-16-2640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8:55.49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23209,'1676'26'0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9:03.88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1 531 24575,'78'71'0,"3"-5"0,128 81 0,-149-106 0,-53-37 0,0 1 0,0-2 0,0 1 0,1-1 0,0 0 0,0 0 0,0-1 0,0 0 0,0-1 0,14 1 0,4-2 0,0-1 0,30-5 0,-10 1 0,3453-567-5813,-3123 483 5020,70-41 595,-418 121 290,-14 5 47,1-1-1,0-1 1,-1 0 0,0-1-1,-1 0 1,21-15 0,-19 3-2589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25:50.91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 24575,'0'1'0,"0"0"0,1-1 0,-1 1 0,1 0 0,-1-1 0,0 1 0,1 0 0,-1-1 0,1 1 0,0-1 0,-1 1 0,1-1 0,-1 1 0,1-1 0,0 0 0,-1 1 0,1-1 0,0 0 0,0 1 0,-1-1 0,1 0 0,0 0 0,0 0 0,-1 0 0,2 0 0,26 5 0,-23-5 0,475 13 0,-318-14 0,687-13 13,-101 1-156,-442 11-364,877 4 495,-453 37 725,195 1-777,-874-41 64,-26-1 0,1 2 0,-1 1 0,0 0 0,46 10 0,62 14 0,-11-2 0,-24-4-1365,-74-17-5461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9:51.07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27 24575,'153'2'0,"160"-5"0,-222-9 0,-54 7 0,54-3 0,543 9-1365,-609-1-5461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9:51.60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960 1 24575,'-290'196'0,"97"-71"0,120-77 0,-117 55 0,166-90 30,0 2-1,1 0 1,-26 24 0,-21 14-1514,46-37-5342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39:51.88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24575,'4'0'0,"19"5"0,19 5 0,10 14 0,14 16 0,4 15 0,8 1 0,-1 0 0,-9-4 0,-12-8 0,-11-11 0,-10-11 0,-9-9-8191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40:15.22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25:51.94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1 241 24575,'45'-1'0,"46"-8"0,-39 3 0,341-40 46,506-49-1313,1584 12 1565,-2221 98 215,18 0-1468,-257-16-5871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26:13.34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24575,'4'0'0,"7"0"0,5 5 0,5 5 0,3 2 0,2-2 0,5-2 0,3-2 0,-1-3 0,-1-2 0,-1 0 0,-2-1 0,-6-1-8191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26:14.02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312 0 24575,'-9'14'0,"-8"13"0,-5 11 0,-3 4 0,-2 4 0,-1-2 0,-1-4 0,6 1 0,1-3 0,1-3 0,-2-3 0,4-2 0,5-2 0,1-6 0,2-2 0,3-4-8191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26:14.52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24575,'4'0'0,"11"5"0,16 10 0,12 12 0,8 10 0,3 3 0,-2 0 0,-1-3 0,-5-3 0,-5-7 0,-6-4 0,-4-2 0,-3-4 0,-6-4-8191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4T04:26:17.16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1 235 24575,'14'6'0,"1"0"0,0-2 0,0 0 0,0-1 0,0 0 0,27 1 0,-4-3 0,58-5 0,-89 3 4,0 0 0,-1 0 0,1-1 0,0 0 0,-1 0-1,0 0 1,0-1 0,0 0 0,0 0 0,0 0 0,0-1 0,-1 0-1,1 0 1,-1 0 0,0-1 0,-1 0 0,1 0 0,5-9 0,2-5-110,-1 0 0,-1-1 0,-1-1 0,8-26 1,-1 4-805,-6 18-5916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ECBE7-F3C5-A0EF-3275-7C5CBC988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96F6C9-9572-98BE-DEAF-0CA11BDBA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EC4C2-FE61-E7C7-0262-4978645A4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38BF8-B8DF-4F40-B8B4-7CE9F1E0961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5E5E83-3081-5F48-2C7A-12FD83DD3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3B69D-D8BF-F18F-7967-8629D8896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A09-2B7F-49FB-97EF-4FC2A39AF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82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E9438-440F-DB46-D7A5-49858036C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B04F3C-2C80-E3CB-68D3-392A699E5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308164-E85C-5A5A-E4FF-80001EE06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38BF8-B8DF-4F40-B8B4-7CE9F1E0961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92CA0-3E98-4158-C6F4-149AA223E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4731C-B618-24FD-BC38-AEA363104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A09-2B7F-49FB-97EF-4FC2A39AF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0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FFDDD5-1957-D1CA-CF8A-BE9BFB628B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5D7072-7CD7-F86B-97F9-0AA43D5D7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E0CAB-272C-8763-455D-DF0FDC939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38BF8-B8DF-4F40-B8B4-7CE9F1E0961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DC7DF-A4C6-E308-82FD-6E89119BF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DDBA8-4FA8-E5B8-45AA-858F39B3E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A09-2B7F-49FB-97EF-4FC2A39AF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568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83664-645E-0B48-DEF4-DF9CC8F3B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0511E-5945-5039-E180-33824CFF5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08A5C-4812-C370-FCC0-A0351A160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38BF8-B8DF-4F40-B8B4-7CE9F1E0961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7D246-71EB-1D7B-D181-22B8A54FA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269CC-F5D3-6C82-B658-7E39B728A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A09-2B7F-49FB-97EF-4FC2A39AF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2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EC9C9-2B50-B98D-D954-1F673B48F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FBD015-CE2F-1968-2BF6-F3CD4765C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B7490-6917-F486-EC09-46F4F2DF4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38BF8-B8DF-4F40-B8B4-7CE9F1E0961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3147C-5C09-2DA6-D42B-7A6BAAA46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CDA09-BC82-B6D9-4AAD-014671C68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A09-2B7F-49FB-97EF-4FC2A39AF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170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2F195-D96D-CC18-9E76-73842B1F2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3E27E-F594-6DA0-E7AA-2646FCCA5F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02EC03-A35F-EAA6-0DDA-F1B109FDB8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FD89-96DB-DAD1-DA23-222F3095D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38BF8-B8DF-4F40-B8B4-7CE9F1E0961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15855E-E6F4-5A36-8E0F-E8B1162B7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C673D5-9E64-23FF-6D21-36E3335B8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A09-2B7F-49FB-97EF-4FC2A39AF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426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0FCC-A87D-D023-1412-20D64D863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A3DBF-3E99-8FD2-0B6A-C8C5AE401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B26790-3BE1-9D3E-8675-C8A2D65E3B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75E862-C315-B7A1-CCE9-71B3865A67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480CEA-D418-0EF5-04BC-452C48DE00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117783-2A7A-4F23-6AB8-4F0D81AE1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38BF8-B8DF-4F40-B8B4-7CE9F1E0961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3E7127-ABE5-EFC4-7391-0E5ABF1FC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6D4FC7-9DEF-896C-581F-C093492A4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A09-2B7F-49FB-97EF-4FC2A39AF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703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E27FC-0AAD-59E0-08C6-E37001188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D6DF67-C578-FDF9-42EA-B4D1425AF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38BF8-B8DF-4F40-B8B4-7CE9F1E0961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07C6A0-06F2-EDE0-D0E8-347AD0F8E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8EEE99-BE59-FE1B-692B-7E16B52BA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A09-2B7F-49FB-97EF-4FC2A39AF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07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3E1E9E-DCCD-C224-3C99-A7A9BDE98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38BF8-B8DF-4F40-B8B4-7CE9F1E0961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DE185C-147B-EA54-D4CE-4B98F5337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B94EE-AD6B-3805-48AB-F51FFF913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A09-2B7F-49FB-97EF-4FC2A39AF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078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C2A0E-7EEA-029C-C25C-46877E354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B660B-7962-6DA1-96BC-2B889B5B4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F9C4B8-3A24-5C9B-E643-5FB36E1D9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C8CFEE-C410-A732-ABAC-2D6C24752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38BF8-B8DF-4F40-B8B4-7CE9F1E0961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96BED2-C1F9-F793-847A-83DD78D51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FBF3AF-03BF-DB02-0D7D-BA00FCC06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A09-2B7F-49FB-97EF-4FC2A39AF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244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0F999-BFE3-5F67-5946-2C262FFD9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279804-9B62-5B83-A155-09FA7FDDFC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CFF688-158A-EA57-594C-20FE6E8513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2ECFEE-CEC9-38B3-4391-0F64B7B95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38BF8-B8DF-4F40-B8B4-7CE9F1E0961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FB487F-7A3C-ADA5-D622-30C2C4D0D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3BECE2-E8DF-B8D6-669D-484DB9B01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A09-2B7F-49FB-97EF-4FC2A39AF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07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18732B-F23D-EDD4-4660-C04C49B80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B7F52-9F88-218A-D85E-F1E7C7434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1F349-B58F-AA4A-D428-8607816D44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038BF8-B8DF-4F40-B8B4-7CE9F1E0961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958D5-9CD0-8D07-894D-C75F9F9BAC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DA489-9652-A369-5A3E-B876D99AC1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9F7A09-2B7F-49FB-97EF-4FC2A39AF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11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25" Type="http://schemas.openxmlformats.org/officeDocument/2006/relationships/customXml" Target="../ink/ink12.xml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24" Type="http://schemas.openxmlformats.org/officeDocument/2006/relationships/image" Target="../media/image12.png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10" Type="http://schemas.openxmlformats.org/officeDocument/2006/relationships/image" Target="../media/image5.png"/><Relationship Id="rId19" Type="http://schemas.openxmlformats.org/officeDocument/2006/relationships/customXml" Target="../ink/ink9.xml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Relationship Id="rId2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8.png"/><Relationship Id="rId18" Type="http://schemas.openxmlformats.org/officeDocument/2006/relationships/customXml" Target="../ink/ink21.xml"/><Relationship Id="rId26" Type="http://schemas.openxmlformats.org/officeDocument/2006/relationships/customXml" Target="../ink/ink25.xml"/><Relationship Id="rId39" Type="http://schemas.openxmlformats.org/officeDocument/2006/relationships/image" Target="../media/image31.png"/><Relationship Id="rId21" Type="http://schemas.openxmlformats.org/officeDocument/2006/relationships/image" Target="../media/image22.png"/><Relationship Id="rId34" Type="http://schemas.openxmlformats.org/officeDocument/2006/relationships/customXml" Target="../ink/ink29.xml"/><Relationship Id="rId42" Type="http://schemas.openxmlformats.org/officeDocument/2006/relationships/customXml" Target="../ink/ink33.xml"/><Relationship Id="rId47" Type="http://schemas.openxmlformats.org/officeDocument/2006/relationships/image" Target="../media/image35.png"/><Relationship Id="rId50" Type="http://schemas.openxmlformats.org/officeDocument/2006/relationships/customXml" Target="../ink/ink37.xml"/><Relationship Id="rId55" Type="http://schemas.openxmlformats.org/officeDocument/2006/relationships/image" Target="../media/image39.png"/><Relationship Id="rId7" Type="http://schemas.openxmlformats.org/officeDocument/2006/relationships/image" Target="../media/image15.png"/><Relationship Id="rId2" Type="http://schemas.openxmlformats.org/officeDocument/2006/relationships/customXml" Target="../ink/ink13.xml"/><Relationship Id="rId16" Type="http://schemas.openxmlformats.org/officeDocument/2006/relationships/customXml" Target="../ink/ink20.xml"/><Relationship Id="rId29" Type="http://schemas.openxmlformats.org/officeDocument/2006/relationships/image" Target="../media/image26.png"/><Relationship Id="rId11" Type="http://schemas.openxmlformats.org/officeDocument/2006/relationships/image" Target="../media/image17.png"/><Relationship Id="rId24" Type="http://schemas.openxmlformats.org/officeDocument/2006/relationships/customXml" Target="../ink/ink24.xml"/><Relationship Id="rId32" Type="http://schemas.openxmlformats.org/officeDocument/2006/relationships/customXml" Target="../ink/ink28.xml"/><Relationship Id="rId37" Type="http://schemas.openxmlformats.org/officeDocument/2006/relationships/image" Target="../media/image30.png"/><Relationship Id="rId40" Type="http://schemas.openxmlformats.org/officeDocument/2006/relationships/customXml" Target="../ink/ink32.xml"/><Relationship Id="rId45" Type="http://schemas.openxmlformats.org/officeDocument/2006/relationships/image" Target="../media/image34.png"/><Relationship Id="rId53" Type="http://schemas.openxmlformats.org/officeDocument/2006/relationships/image" Target="../media/image38.png"/><Relationship Id="rId58" Type="http://schemas.openxmlformats.org/officeDocument/2006/relationships/customXml" Target="../ink/ink41.xml"/><Relationship Id="rId5" Type="http://schemas.openxmlformats.org/officeDocument/2006/relationships/image" Target="../media/image14.png"/><Relationship Id="rId61" Type="http://schemas.openxmlformats.org/officeDocument/2006/relationships/image" Target="../media/image42.png"/><Relationship Id="rId19" Type="http://schemas.openxmlformats.org/officeDocument/2006/relationships/image" Target="../media/image21.png"/><Relationship Id="rId14" Type="http://schemas.openxmlformats.org/officeDocument/2006/relationships/customXml" Target="../ink/ink19.xml"/><Relationship Id="rId22" Type="http://schemas.openxmlformats.org/officeDocument/2006/relationships/customXml" Target="../ink/ink23.xml"/><Relationship Id="rId27" Type="http://schemas.openxmlformats.org/officeDocument/2006/relationships/image" Target="../media/image25.png"/><Relationship Id="rId30" Type="http://schemas.openxmlformats.org/officeDocument/2006/relationships/customXml" Target="../ink/ink27.xml"/><Relationship Id="rId35" Type="http://schemas.openxmlformats.org/officeDocument/2006/relationships/image" Target="../media/image29.png"/><Relationship Id="rId43" Type="http://schemas.openxmlformats.org/officeDocument/2006/relationships/image" Target="../media/image33.png"/><Relationship Id="rId48" Type="http://schemas.openxmlformats.org/officeDocument/2006/relationships/customXml" Target="../ink/ink36.xml"/><Relationship Id="rId56" Type="http://schemas.openxmlformats.org/officeDocument/2006/relationships/customXml" Target="../ink/ink40.xml"/><Relationship Id="rId8" Type="http://schemas.openxmlformats.org/officeDocument/2006/relationships/customXml" Target="../ink/ink16.xml"/><Relationship Id="rId51" Type="http://schemas.openxmlformats.org/officeDocument/2006/relationships/image" Target="../media/image37.png"/><Relationship Id="rId3" Type="http://schemas.openxmlformats.org/officeDocument/2006/relationships/image" Target="../media/image13.png"/><Relationship Id="rId12" Type="http://schemas.openxmlformats.org/officeDocument/2006/relationships/customXml" Target="../ink/ink18.xml"/><Relationship Id="rId17" Type="http://schemas.openxmlformats.org/officeDocument/2006/relationships/image" Target="../media/image20.png"/><Relationship Id="rId25" Type="http://schemas.openxmlformats.org/officeDocument/2006/relationships/image" Target="../media/image24.png"/><Relationship Id="rId33" Type="http://schemas.openxmlformats.org/officeDocument/2006/relationships/image" Target="../media/image28.png"/><Relationship Id="rId38" Type="http://schemas.openxmlformats.org/officeDocument/2006/relationships/customXml" Target="../ink/ink31.xml"/><Relationship Id="rId46" Type="http://schemas.openxmlformats.org/officeDocument/2006/relationships/customXml" Target="../ink/ink35.xml"/><Relationship Id="rId59" Type="http://schemas.openxmlformats.org/officeDocument/2006/relationships/image" Target="../media/image41.png"/><Relationship Id="rId20" Type="http://schemas.openxmlformats.org/officeDocument/2006/relationships/customXml" Target="../ink/ink22.xml"/><Relationship Id="rId41" Type="http://schemas.openxmlformats.org/officeDocument/2006/relationships/image" Target="../media/image32.png"/><Relationship Id="rId54" Type="http://schemas.openxmlformats.org/officeDocument/2006/relationships/customXml" Target="../ink/ink39.xml"/><Relationship Id="rId62" Type="http://schemas.openxmlformats.org/officeDocument/2006/relationships/customXml" Target="../ink/ink4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5.xml"/><Relationship Id="rId15" Type="http://schemas.openxmlformats.org/officeDocument/2006/relationships/image" Target="../media/image19.png"/><Relationship Id="rId23" Type="http://schemas.openxmlformats.org/officeDocument/2006/relationships/image" Target="../media/image23.png"/><Relationship Id="rId28" Type="http://schemas.openxmlformats.org/officeDocument/2006/relationships/customXml" Target="../ink/ink26.xml"/><Relationship Id="rId36" Type="http://schemas.openxmlformats.org/officeDocument/2006/relationships/customXml" Target="../ink/ink30.xml"/><Relationship Id="rId49" Type="http://schemas.openxmlformats.org/officeDocument/2006/relationships/image" Target="../media/image36.png"/><Relationship Id="rId57" Type="http://schemas.openxmlformats.org/officeDocument/2006/relationships/image" Target="../media/image40.png"/><Relationship Id="rId10" Type="http://schemas.openxmlformats.org/officeDocument/2006/relationships/customXml" Target="../ink/ink17.xml"/><Relationship Id="rId31" Type="http://schemas.openxmlformats.org/officeDocument/2006/relationships/image" Target="../media/image27.png"/><Relationship Id="rId44" Type="http://schemas.openxmlformats.org/officeDocument/2006/relationships/customXml" Target="../ink/ink34.xml"/><Relationship Id="rId52" Type="http://schemas.openxmlformats.org/officeDocument/2006/relationships/customXml" Target="../ink/ink38.xml"/><Relationship Id="rId60" Type="http://schemas.openxmlformats.org/officeDocument/2006/relationships/customXml" Target="../ink/ink42.xml"/><Relationship Id="rId4" Type="http://schemas.openxmlformats.org/officeDocument/2006/relationships/customXml" Target="../ink/ink14.xml"/><Relationship Id="rId9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60C5536-96EC-4B7A-A986-C3A9A20201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260" y="975735"/>
            <a:ext cx="2927025" cy="2610182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87C0272F-38D8-7E73-8A16-A15FB556E90C}"/>
              </a:ext>
            </a:extLst>
          </p:cNvPr>
          <p:cNvSpPr txBox="1">
            <a:spLocks/>
          </p:cNvSpPr>
          <p:nvPr/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/>
              <a:t>Forward Chaining</a:t>
            </a:r>
            <a:endParaRPr lang="en-MY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B84E960-44A7-7AF5-3E49-7CA5961901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532060"/>
              </p:ext>
            </p:extLst>
          </p:nvPr>
        </p:nvGraphicFramePr>
        <p:xfrm>
          <a:off x="6921500" y="1535673"/>
          <a:ext cx="3860800" cy="26945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60800">
                  <a:extLst>
                    <a:ext uri="{9D8B030D-6E8A-4147-A177-3AD203B41FA5}">
                      <a16:colId xmlns:a16="http://schemas.microsoft.com/office/drawing/2014/main" val="3247847286"/>
                    </a:ext>
                  </a:extLst>
                </a:gridCol>
              </a:tblGrid>
              <a:tr h="957168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Fired Rules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140620"/>
                  </a:ext>
                </a:extLst>
              </a:tr>
              <a:tr h="539618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R4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R1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R3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R5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71475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8AF9642-AACC-8DA4-56C6-6CFB5B4AFB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715058"/>
              </p:ext>
            </p:extLst>
          </p:nvPr>
        </p:nvGraphicFramePr>
        <p:xfrm>
          <a:off x="6921500" y="3885210"/>
          <a:ext cx="38608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0800">
                  <a:extLst>
                    <a:ext uri="{9D8B030D-6E8A-4147-A177-3AD203B41FA5}">
                      <a16:colId xmlns:a16="http://schemas.microsoft.com/office/drawing/2014/main" val="3247847286"/>
                    </a:ext>
                  </a:extLst>
                </a:gridCol>
              </a:tblGrid>
              <a:tr h="153476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Facts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140620"/>
                  </a:ext>
                </a:extLst>
              </a:tr>
              <a:tr h="539618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A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B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F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714750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AF2A4688-817A-21A9-C6C7-D3CC220130EC}"/>
              </a:ext>
            </a:extLst>
          </p:cNvPr>
          <p:cNvSpPr txBox="1"/>
          <p:nvPr/>
        </p:nvSpPr>
        <p:spPr>
          <a:xfrm>
            <a:off x="411260" y="5522200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i="1" dirty="0">
                <a:solidFill>
                  <a:srgbClr val="FF0000"/>
                </a:solidFill>
              </a:rPr>
              <a:t>Forward chaining </a:t>
            </a:r>
            <a:r>
              <a:rPr lang="en-US" altLang="en-US" dirty="0"/>
              <a:t>– reasoning from </a:t>
            </a:r>
            <a:r>
              <a:rPr lang="en-US" altLang="en-US" dirty="0">
                <a:solidFill>
                  <a:srgbClr val="FF0000"/>
                </a:solidFill>
              </a:rPr>
              <a:t>facts</a:t>
            </a:r>
            <a:r>
              <a:rPr lang="en-US" altLang="en-US" dirty="0"/>
              <a:t> to the </a:t>
            </a:r>
            <a:r>
              <a:rPr lang="en-US" altLang="en-US" dirty="0">
                <a:solidFill>
                  <a:srgbClr val="FF0000"/>
                </a:solidFill>
              </a:rPr>
              <a:t>conclusions</a:t>
            </a:r>
            <a:r>
              <a:rPr lang="en-US" altLang="en-US" dirty="0"/>
              <a:t> resulting from those facts – best for prognosis, monitoring, and control.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446A33B5-07F7-E4E0-F9EA-2CC3E9653DAA}"/>
                  </a:ext>
                </a:extLst>
              </p14:cNvPr>
              <p14:cNvContentPartPr/>
              <p14:nvPr/>
            </p14:nvContentPartPr>
            <p14:xfrm>
              <a:off x="7496055" y="5681085"/>
              <a:ext cx="207000" cy="81720"/>
            </p14:xfrm>
          </p:contentPart>
        </mc:Choice>
        <mc:Fallback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446A33B5-07F7-E4E0-F9EA-2CC3E9653DA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89935" y="5674965"/>
                <a:ext cx="219240" cy="93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6" name="Ink 55">
                <a:extLst>
                  <a:ext uri="{FF2B5EF4-FFF2-40B4-BE49-F238E27FC236}">
                    <a16:creationId xmlns:a16="http://schemas.microsoft.com/office/drawing/2014/main" id="{C3ED1D3D-FD2A-0D35-42E9-B37FD9CCC73E}"/>
                  </a:ext>
                </a:extLst>
              </p14:cNvPr>
              <p14:cNvContentPartPr/>
              <p14:nvPr/>
            </p14:nvContentPartPr>
            <p14:xfrm>
              <a:off x="799695" y="2990805"/>
              <a:ext cx="1620360" cy="115920"/>
            </p14:xfrm>
          </p:contentPart>
        </mc:Choice>
        <mc:Fallback>
          <p:pic>
            <p:nvPicPr>
              <p:cNvPr id="56" name="Ink 55">
                <a:extLst>
                  <a:ext uri="{FF2B5EF4-FFF2-40B4-BE49-F238E27FC236}">
                    <a16:creationId xmlns:a16="http://schemas.microsoft.com/office/drawing/2014/main" id="{C3ED1D3D-FD2A-0D35-42E9-B37FD9CCC73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93575" y="2984685"/>
                <a:ext cx="1632600" cy="128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57" name="Ink 56">
                <a:extLst>
                  <a:ext uri="{FF2B5EF4-FFF2-40B4-BE49-F238E27FC236}">
                    <a16:creationId xmlns:a16="http://schemas.microsoft.com/office/drawing/2014/main" id="{E042EBB3-9F03-83FE-43F5-57DE5142E885}"/>
                  </a:ext>
                </a:extLst>
              </p14:cNvPr>
              <p14:cNvContentPartPr/>
              <p14:nvPr/>
            </p14:nvContentPartPr>
            <p14:xfrm>
              <a:off x="818775" y="1761045"/>
              <a:ext cx="1991520" cy="30240"/>
            </p14:xfrm>
          </p:contentPart>
        </mc:Choice>
        <mc:Fallback>
          <p:pic>
            <p:nvPicPr>
              <p:cNvPr id="57" name="Ink 56">
                <a:extLst>
                  <a:ext uri="{FF2B5EF4-FFF2-40B4-BE49-F238E27FC236}">
                    <a16:creationId xmlns:a16="http://schemas.microsoft.com/office/drawing/2014/main" id="{E042EBB3-9F03-83FE-43F5-57DE5142E88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812655" y="1754925"/>
                <a:ext cx="2003760" cy="4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58" name="Ink 57">
                <a:extLst>
                  <a:ext uri="{FF2B5EF4-FFF2-40B4-BE49-F238E27FC236}">
                    <a16:creationId xmlns:a16="http://schemas.microsoft.com/office/drawing/2014/main" id="{A014F927-4D79-4E65-9D6D-F37847309622}"/>
                  </a:ext>
                </a:extLst>
              </p14:cNvPr>
              <p14:cNvContentPartPr/>
              <p14:nvPr/>
            </p14:nvContentPartPr>
            <p14:xfrm>
              <a:off x="828495" y="2532885"/>
              <a:ext cx="2172240" cy="58320"/>
            </p14:xfrm>
          </p:contentPart>
        </mc:Choice>
        <mc:Fallback>
          <p:pic>
            <p:nvPicPr>
              <p:cNvPr id="58" name="Ink 57">
                <a:extLst>
                  <a:ext uri="{FF2B5EF4-FFF2-40B4-BE49-F238E27FC236}">
                    <a16:creationId xmlns:a16="http://schemas.microsoft.com/office/drawing/2014/main" id="{A014F927-4D79-4E65-9D6D-F3784730962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22375" y="2526765"/>
                <a:ext cx="2184480" cy="70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59" name="Ink 58">
                <a:extLst>
                  <a:ext uri="{FF2B5EF4-FFF2-40B4-BE49-F238E27FC236}">
                    <a16:creationId xmlns:a16="http://schemas.microsoft.com/office/drawing/2014/main" id="{E2C7EE32-41D4-46EC-2431-25939172B014}"/>
                  </a:ext>
                </a:extLst>
              </p14:cNvPr>
              <p14:cNvContentPartPr/>
              <p14:nvPr/>
            </p14:nvContentPartPr>
            <p14:xfrm>
              <a:off x="837855" y="3361245"/>
              <a:ext cx="1630440" cy="87120"/>
            </p14:xfrm>
          </p:contentPart>
        </mc:Choice>
        <mc:Fallback>
          <p:pic>
            <p:nvPicPr>
              <p:cNvPr id="59" name="Ink 58">
                <a:extLst>
                  <a:ext uri="{FF2B5EF4-FFF2-40B4-BE49-F238E27FC236}">
                    <a16:creationId xmlns:a16="http://schemas.microsoft.com/office/drawing/2014/main" id="{E2C7EE32-41D4-46EC-2431-25939172B014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31735" y="3355125"/>
                <a:ext cx="1642680" cy="99360"/>
              </a:xfrm>
              <a:prstGeom prst="rect">
                <a:avLst/>
              </a:prstGeom>
            </p:spPr>
          </p:pic>
        </mc:Fallback>
      </mc:AlternateContent>
      <p:grpSp>
        <p:nvGrpSpPr>
          <p:cNvPr id="65" name="Group 64">
            <a:extLst>
              <a:ext uri="{FF2B5EF4-FFF2-40B4-BE49-F238E27FC236}">
                <a16:creationId xmlns:a16="http://schemas.microsoft.com/office/drawing/2014/main" id="{BF981073-90EB-B95B-B156-BF8683DFFE13}"/>
              </a:ext>
            </a:extLst>
          </p:cNvPr>
          <p:cNvGrpSpPr/>
          <p:nvPr/>
        </p:nvGrpSpPr>
        <p:grpSpPr>
          <a:xfrm>
            <a:off x="1390455" y="2133285"/>
            <a:ext cx="882360" cy="239400"/>
            <a:chOff x="1390455" y="2133285"/>
            <a:chExt cx="882360" cy="239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65DA3C13-F618-FC7E-C6F8-F462135E0C41}"/>
                    </a:ext>
                  </a:extLst>
                </p14:cNvPr>
                <p14:cNvContentPartPr/>
                <p14:nvPr/>
              </p14:nvContentPartPr>
              <p14:xfrm>
                <a:off x="1409535" y="2352525"/>
                <a:ext cx="113760" cy="2016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65DA3C13-F618-FC7E-C6F8-F462135E0C41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403415" y="2346405"/>
                  <a:ext cx="126000" cy="3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8D5D0943-D1A7-B9E5-6437-214D73176D71}"/>
                    </a:ext>
                  </a:extLst>
                </p14:cNvPr>
                <p14:cNvContentPartPr/>
                <p14:nvPr/>
              </p14:nvContentPartPr>
              <p14:xfrm>
                <a:off x="1449855" y="2133285"/>
                <a:ext cx="112320" cy="18468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8D5D0943-D1A7-B9E5-6437-214D73176D71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443735" y="2127165"/>
                  <a:ext cx="124560" cy="19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3769BBD1-D6D2-03F5-6F7B-15A5A7784FA7}"/>
                    </a:ext>
                  </a:extLst>
                </p14:cNvPr>
                <p14:cNvContentPartPr/>
                <p14:nvPr/>
              </p14:nvContentPartPr>
              <p14:xfrm>
                <a:off x="1390455" y="2152365"/>
                <a:ext cx="182160" cy="12096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3769BBD1-D6D2-03F5-6F7B-15A5A7784FA7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384335" y="2146245"/>
                  <a:ext cx="194400" cy="13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B75CEEB2-4B89-2360-5207-66916BD8F4E1}"/>
                    </a:ext>
                  </a:extLst>
                </p14:cNvPr>
                <p14:cNvContentPartPr/>
                <p14:nvPr/>
              </p14:nvContentPartPr>
              <p14:xfrm>
                <a:off x="2104695" y="2239485"/>
                <a:ext cx="168120" cy="9612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B75CEEB2-4B89-2360-5207-66916BD8F4E1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2098575" y="2233365"/>
                  <a:ext cx="180360" cy="108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93EA22C5-655D-9C0F-63D1-3D9E7AEDE34C}"/>
              </a:ext>
            </a:extLst>
          </p:cNvPr>
          <p:cNvGrpSpPr/>
          <p:nvPr/>
        </p:nvGrpSpPr>
        <p:grpSpPr>
          <a:xfrm>
            <a:off x="3241575" y="2019165"/>
            <a:ext cx="453240" cy="377640"/>
            <a:chOff x="3241575" y="2019165"/>
            <a:chExt cx="453240" cy="377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68CB4A4A-4C11-DFAA-B4E5-39B26E94EF5D}"/>
                    </a:ext>
                  </a:extLst>
                </p14:cNvPr>
                <p14:cNvContentPartPr/>
                <p14:nvPr/>
              </p14:nvContentPartPr>
              <p14:xfrm>
                <a:off x="3241575" y="2019165"/>
                <a:ext cx="349560" cy="24876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68CB4A4A-4C11-DFAA-B4E5-39B26E94EF5D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3235455" y="2013045"/>
                  <a:ext cx="36180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4CF3C0F7-9931-C35A-20B8-1747CF8D1B16}"/>
                    </a:ext>
                  </a:extLst>
                </p14:cNvPr>
                <p14:cNvContentPartPr/>
                <p14:nvPr/>
              </p14:nvContentPartPr>
              <p14:xfrm>
                <a:off x="3257415" y="2047605"/>
                <a:ext cx="437400" cy="34920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4CF3C0F7-9931-C35A-20B8-1747CF8D1B16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3251295" y="2041485"/>
                  <a:ext cx="449640" cy="361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69" name="Ink 68">
                <a:extLst>
                  <a:ext uri="{FF2B5EF4-FFF2-40B4-BE49-F238E27FC236}">
                    <a16:creationId xmlns:a16="http://schemas.microsoft.com/office/drawing/2014/main" id="{A4052150-FCEE-EEB9-7737-4C5A51C8F2ED}"/>
                  </a:ext>
                </a:extLst>
              </p14:cNvPr>
              <p14:cNvContentPartPr/>
              <p14:nvPr/>
            </p14:nvContentPartPr>
            <p14:xfrm>
              <a:off x="2272362" y="4921687"/>
              <a:ext cx="360" cy="360"/>
            </p14:xfrm>
          </p:contentPart>
        </mc:Choice>
        <mc:Fallback>
          <p:pic>
            <p:nvPicPr>
              <p:cNvPr id="69" name="Ink 68">
                <a:extLst>
                  <a:ext uri="{FF2B5EF4-FFF2-40B4-BE49-F238E27FC236}">
                    <a16:creationId xmlns:a16="http://schemas.microsoft.com/office/drawing/2014/main" id="{A4052150-FCEE-EEB9-7737-4C5A51C8F2ED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2266242" y="4915567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53027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C5E12-4670-F810-53E6-DE7ECDE44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043FD8-9CDA-6801-EA7E-93FABF8A8F76}"/>
              </a:ext>
            </a:extLst>
          </p:cNvPr>
          <p:cNvSpPr txBox="1">
            <a:spLocks/>
          </p:cNvSpPr>
          <p:nvPr/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/>
              <a:t>Backward Chaining</a:t>
            </a:r>
            <a:endParaRPr lang="en-MY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7AF29B8-09C6-E5FF-1342-258C7C2FE1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911920"/>
              </p:ext>
            </p:extLst>
          </p:nvPr>
        </p:nvGraphicFramePr>
        <p:xfrm>
          <a:off x="6921500" y="1356997"/>
          <a:ext cx="4003174" cy="17712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03174">
                  <a:extLst>
                    <a:ext uri="{9D8B030D-6E8A-4147-A177-3AD203B41FA5}">
                      <a16:colId xmlns:a16="http://schemas.microsoft.com/office/drawing/2014/main" val="3247847286"/>
                    </a:ext>
                  </a:extLst>
                </a:gridCol>
              </a:tblGrid>
              <a:tr h="1061419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Proven Rules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140620"/>
                  </a:ext>
                </a:extLst>
              </a:tr>
              <a:tr h="709795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R1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71475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84B5FAD-B9CF-BC88-C864-491D9A65E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011997"/>
              </p:ext>
            </p:extLst>
          </p:nvPr>
        </p:nvGraphicFramePr>
        <p:xfrm>
          <a:off x="6921500" y="4254178"/>
          <a:ext cx="38608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0800">
                  <a:extLst>
                    <a:ext uri="{9D8B030D-6E8A-4147-A177-3AD203B41FA5}">
                      <a16:colId xmlns:a16="http://schemas.microsoft.com/office/drawing/2014/main" val="3247847286"/>
                    </a:ext>
                  </a:extLst>
                </a:gridCol>
              </a:tblGrid>
              <a:tr h="153476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Facts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140620"/>
                  </a:ext>
                </a:extLst>
              </a:tr>
              <a:tr h="539618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MY" dirty="0"/>
                        <a:t>User’s budget is RM30,000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MY" dirty="0"/>
                        <a:t>Long distance trip is important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714750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9" name="Ink 68">
                <a:extLst>
                  <a:ext uri="{FF2B5EF4-FFF2-40B4-BE49-F238E27FC236}">
                    <a16:creationId xmlns:a16="http://schemas.microsoft.com/office/drawing/2014/main" id="{1CDA51E1-5192-AC65-C90C-6F484CECBCEE}"/>
                  </a:ext>
                </a:extLst>
              </p14:cNvPr>
              <p14:cNvContentPartPr/>
              <p14:nvPr/>
            </p14:nvContentPartPr>
            <p14:xfrm>
              <a:off x="2272362" y="4921687"/>
              <a:ext cx="360" cy="360"/>
            </p14:xfrm>
          </p:contentPart>
        </mc:Choice>
        <mc:Fallback>
          <p:pic>
            <p:nvPicPr>
              <p:cNvPr id="69" name="Ink 68">
                <a:extLst>
                  <a:ext uri="{FF2B5EF4-FFF2-40B4-BE49-F238E27FC236}">
                    <a16:creationId xmlns:a16="http://schemas.microsoft.com/office/drawing/2014/main" id="{1CDA51E1-5192-AC65-C90C-6F484CECBCE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66242" y="4915567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35786037-6F27-C218-6531-BE8DE2139309}"/>
              </a:ext>
            </a:extLst>
          </p:cNvPr>
          <p:cNvSpPr txBox="1"/>
          <p:nvPr/>
        </p:nvSpPr>
        <p:spPr>
          <a:xfrm>
            <a:off x="518678" y="5535723"/>
            <a:ext cx="60982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i="1" dirty="0">
                <a:solidFill>
                  <a:srgbClr val="FF0000"/>
                </a:solidFill>
              </a:rPr>
              <a:t>Backward chaining </a:t>
            </a:r>
            <a:r>
              <a:rPr lang="en-US" altLang="en-US" dirty="0"/>
              <a:t>– reasoning in </a:t>
            </a:r>
            <a:r>
              <a:rPr lang="en-US" altLang="en-US" dirty="0">
                <a:solidFill>
                  <a:srgbClr val="FF0000"/>
                </a:solidFill>
              </a:rPr>
              <a:t>reverse</a:t>
            </a:r>
            <a:r>
              <a:rPr lang="en-US" altLang="en-US" dirty="0"/>
              <a:t> from a hypothesis, a potential conclusion to be proved to the facts that support the hypothesis – best for diagnosis problems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998345-0CCD-8FD9-6B74-67568EF6AC33}"/>
              </a:ext>
            </a:extLst>
          </p:cNvPr>
          <p:cNvSpPr txBox="1"/>
          <p:nvPr/>
        </p:nvSpPr>
        <p:spPr>
          <a:xfrm>
            <a:off x="825500" y="1535566"/>
            <a:ext cx="60960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MY" b="1" dirty="0"/>
              <a:t>Goal-driven approach</a:t>
            </a:r>
          </a:p>
          <a:p>
            <a:endParaRPr lang="en-MY" dirty="0"/>
          </a:p>
          <a:p>
            <a:r>
              <a:rPr lang="en-MY" b="1" dirty="0"/>
              <a:t>Goal:</a:t>
            </a:r>
          </a:p>
          <a:p>
            <a:r>
              <a:rPr lang="en-MY" dirty="0">
                <a:solidFill>
                  <a:srgbClr val="FF0000"/>
                </a:solidFill>
              </a:rPr>
              <a:t>Buy a car</a:t>
            </a:r>
          </a:p>
          <a:p>
            <a:endParaRPr lang="en-MY" dirty="0"/>
          </a:p>
          <a:p>
            <a:r>
              <a:rPr lang="en-MY" b="1" dirty="0"/>
              <a:t>Rules:</a:t>
            </a:r>
          </a:p>
          <a:p>
            <a:r>
              <a:rPr lang="en-MY" dirty="0"/>
              <a:t>IF budget &gt; RM20,000 THEN car</a:t>
            </a:r>
          </a:p>
          <a:p>
            <a:r>
              <a:rPr lang="en-MY" dirty="0"/>
              <a:t>IF budget &lt;= RM20,000 THEN motorcycle</a:t>
            </a:r>
          </a:p>
          <a:p>
            <a:r>
              <a:rPr lang="en-MY" dirty="0"/>
              <a:t>IF long distance trip is important THEN car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BEB515A3-1E6F-D439-B86F-92A7F3817447}"/>
                  </a:ext>
                </a:extLst>
              </p14:cNvPr>
              <p14:cNvContentPartPr/>
              <p14:nvPr/>
            </p14:nvContentPartPr>
            <p14:xfrm>
              <a:off x="1792224" y="2609136"/>
              <a:ext cx="197640" cy="1342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BEB515A3-1E6F-D439-B86F-92A7F381744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786104" y="2603016"/>
                <a:ext cx="209880" cy="146520"/>
              </a:xfrm>
              <a:prstGeom prst="rect">
                <a:avLst/>
              </a:prstGeom>
            </p:spPr>
          </p:pic>
        </mc:Fallback>
      </mc:AlternateContent>
      <p:grpSp>
        <p:nvGrpSpPr>
          <p:cNvPr id="26" name="Group 25">
            <a:extLst>
              <a:ext uri="{FF2B5EF4-FFF2-40B4-BE49-F238E27FC236}">
                <a16:creationId xmlns:a16="http://schemas.microsoft.com/office/drawing/2014/main" id="{6CA738AC-AE3A-C583-3863-596D8CC128A1}"/>
              </a:ext>
            </a:extLst>
          </p:cNvPr>
          <p:cNvGrpSpPr/>
          <p:nvPr/>
        </p:nvGrpSpPr>
        <p:grpSpPr>
          <a:xfrm>
            <a:off x="508104" y="3264336"/>
            <a:ext cx="260280" cy="153000"/>
            <a:chOff x="508104" y="3264336"/>
            <a:chExt cx="260280" cy="153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A1ADE002-5F08-A5AA-140C-84CD6D2172B9}"/>
                    </a:ext>
                  </a:extLst>
                </p14:cNvPr>
                <p14:cNvContentPartPr/>
                <p14:nvPr/>
              </p14:nvContentPartPr>
              <p14:xfrm>
                <a:off x="530784" y="3273696"/>
                <a:ext cx="161280" cy="6480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A1ADE002-5F08-A5AA-140C-84CD6D2172B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24664" y="3267576"/>
                  <a:ext cx="173520" cy="7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51BCC4E3-7AAA-D199-6CD3-99836487B93F}"/>
                    </a:ext>
                  </a:extLst>
                </p14:cNvPr>
                <p14:cNvContentPartPr/>
                <p14:nvPr/>
              </p14:nvContentPartPr>
              <p14:xfrm>
                <a:off x="508104" y="3264336"/>
                <a:ext cx="12960" cy="14076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51BCC4E3-7AAA-D199-6CD3-99836487B93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01984" y="3258216"/>
                  <a:ext cx="25200" cy="15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12F99697-8913-2DA1-8D67-5A499E06016A}"/>
                    </a:ext>
                  </a:extLst>
                </p14:cNvPr>
                <p14:cNvContentPartPr/>
                <p14:nvPr/>
              </p14:nvContentPartPr>
              <p14:xfrm>
                <a:off x="512064" y="3373776"/>
                <a:ext cx="94320" cy="4356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12F99697-8913-2DA1-8D67-5A499E06016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05944" y="3367656"/>
                  <a:ext cx="106560" cy="5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A520DECC-58C3-D06D-7CAB-C5C0C2193488}"/>
                    </a:ext>
                  </a:extLst>
                </p14:cNvPr>
                <p14:cNvContentPartPr/>
                <p14:nvPr/>
              </p14:nvContentPartPr>
              <p14:xfrm>
                <a:off x="768024" y="3273336"/>
                <a:ext cx="360" cy="12744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A520DECC-58C3-D06D-7CAB-C5C0C219348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61904" y="3267216"/>
                  <a:ext cx="12600" cy="139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83C75FB-ADC5-C29A-D9C8-7953DC37BDA6}"/>
              </a:ext>
            </a:extLst>
          </p:cNvPr>
          <p:cNvGrpSpPr/>
          <p:nvPr/>
        </p:nvGrpSpPr>
        <p:grpSpPr>
          <a:xfrm>
            <a:off x="417024" y="3575016"/>
            <a:ext cx="330840" cy="200160"/>
            <a:chOff x="417024" y="3575016"/>
            <a:chExt cx="330840" cy="200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842A297D-C7A6-DE9D-42CC-FB49F19D5B37}"/>
                    </a:ext>
                  </a:extLst>
                </p14:cNvPr>
                <p14:cNvContentPartPr/>
                <p14:nvPr/>
              </p14:nvContentPartPr>
              <p14:xfrm>
                <a:off x="439704" y="3593376"/>
                <a:ext cx="128160" cy="10044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842A297D-C7A6-DE9D-42CC-FB49F19D5B37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33584" y="3587256"/>
                  <a:ext cx="140400" cy="11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3003DDCF-1408-2D40-0FB5-0F0EE8C28707}"/>
                    </a:ext>
                  </a:extLst>
                </p14:cNvPr>
                <p14:cNvContentPartPr/>
                <p14:nvPr/>
              </p14:nvContentPartPr>
              <p14:xfrm>
                <a:off x="417024" y="3611736"/>
                <a:ext cx="13320" cy="16344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3003DDCF-1408-2D40-0FB5-0F0EE8C28707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10904" y="3605616"/>
                  <a:ext cx="25560" cy="17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0A078BC1-48B3-215A-9894-66ECB8C5D3DA}"/>
                    </a:ext>
                  </a:extLst>
                </p14:cNvPr>
                <p14:cNvContentPartPr/>
                <p14:nvPr/>
              </p14:nvContentPartPr>
              <p14:xfrm>
                <a:off x="456984" y="3712176"/>
                <a:ext cx="76680" cy="3312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0A078BC1-48B3-215A-9894-66ECB8C5D3DA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50864" y="3706056"/>
                  <a:ext cx="8892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9558355B-6E53-05A6-9C25-29EFEF567A15}"/>
                    </a:ext>
                  </a:extLst>
                </p14:cNvPr>
                <p14:cNvContentPartPr/>
                <p14:nvPr/>
              </p14:nvContentPartPr>
              <p14:xfrm>
                <a:off x="659304" y="3575016"/>
                <a:ext cx="88560" cy="14112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9558355B-6E53-05A6-9C25-29EFEF567A15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653184" y="3568896"/>
                  <a:ext cx="100800" cy="153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E2C4B98-3F82-513B-8DCF-3E3796C633B1}"/>
              </a:ext>
            </a:extLst>
          </p:cNvPr>
          <p:cNvGrpSpPr/>
          <p:nvPr/>
        </p:nvGrpSpPr>
        <p:grpSpPr>
          <a:xfrm>
            <a:off x="393624" y="3924216"/>
            <a:ext cx="290520" cy="246960"/>
            <a:chOff x="393624" y="3924216"/>
            <a:chExt cx="290520" cy="246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AB6A5751-AF02-1A4E-DA3E-9500B236D724}"/>
                    </a:ext>
                  </a:extLst>
                </p14:cNvPr>
                <p14:cNvContentPartPr/>
                <p14:nvPr/>
              </p14:nvContentPartPr>
              <p14:xfrm>
                <a:off x="397584" y="3924216"/>
                <a:ext cx="102240" cy="9288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AB6A5751-AF02-1A4E-DA3E-9500B236D724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91464" y="3918096"/>
                  <a:ext cx="114480" cy="10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707077D2-8A5D-1C79-E990-B14F7EE67B69}"/>
                    </a:ext>
                  </a:extLst>
                </p14:cNvPr>
                <p14:cNvContentPartPr/>
                <p14:nvPr/>
              </p14:nvContentPartPr>
              <p14:xfrm>
                <a:off x="393624" y="3950136"/>
                <a:ext cx="22320" cy="22104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707077D2-8A5D-1C79-E990-B14F7EE67B6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87504" y="3944016"/>
                  <a:ext cx="34560" cy="23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FB51E40B-A8BC-DFBB-8891-9D40D96BAA88}"/>
                    </a:ext>
                  </a:extLst>
                </p14:cNvPr>
                <p14:cNvContentPartPr/>
                <p14:nvPr/>
              </p14:nvContentPartPr>
              <p14:xfrm>
                <a:off x="438624" y="4068936"/>
                <a:ext cx="103320" cy="5616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FB51E40B-A8BC-DFBB-8891-9D40D96BAA88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32504" y="4062816"/>
                  <a:ext cx="115560" cy="6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DC074DBC-64A3-6B7B-E1AE-04F4E2EF30A9}"/>
                    </a:ext>
                  </a:extLst>
                </p14:cNvPr>
                <p14:cNvContentPartPr/>
                <p14:nvPr/>
              </p14:nvContentPartPr>
              <p14:xfrm>
                <a:off x="558864" y="3931056"/>
                <a:ext cx="125280" cy="18900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DC074DBC-64A3-6B7B-E1AE-04F4E2EF30A9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52744" y="3924936"/>
                  <a:ext cx="137520" cy="201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96F89DCF-EB0B-9654-2FD9-74E5221BDD40}"/>
                  </a:ext>
                </a:extLst>
              </p14:cNvPr>
              <p14:cNvContentPartPr/>
              <p14:nvPr/>
            </p14:nvContentPartPr>
            <p14:xfrm>
              <a:off x="3757824" y="3483936"/>
              <a:ext cx="388080" cy="360"/>
            </p14:xfrm>
          </p:contentPart>
        </mc:Choice>
        <mc:Fallback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96F89DCF-EB0B-9654-2FD9-74E5221BDD40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3751704" y="3477816"/>
                <a:ext cx="40032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38C50F44-776C-29AD-CB2D-589EC7E007F3}"/>
                  </a:ext>
                </a:extLst>
              </p14:cNvPr>
              <p14:cNvContentPartPr/>
              <p14:nvPr/>
            </p14:nvContentPartPr>
            <p14:xfrm>
              <a:off x="4160664" y="3202776"/>
              <a:ext cx="633960" cy="219600"/>
            </p14:xfrm>
          </p:contentPart>
        </mc:Choice>
        <mc:Fallback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38C50F44-776C-29AD-CB2D-589EC7E007F3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4154544" y="3196656"/>
                <a:ext cx="646200" cy="23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ECA4ACA2-A9D6-EB57-8D1B-70975FD72D50}"/>
                  </a:ext>
                </a:extLst>
              </p14:cNvPr>
              <p14:cNvContentPartPr/>
              <p14:nvPr/>
            </p14:nvContentPartPr>
            <p14:xfrm>
              <a:off x="9317664" y="5412816"/>
              <a:ext cx="730800" cy="29160"/>
            </p14:xfrm>
          </p:contentPart>
        </mc:Choice>
        <mc:Fallback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ECA4ACA2-A9D6-EB57-8D1B-70975FD72D50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9311544" y="5406696"/>
                <a:ext cx="743040" cy="4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9635D891-6FAC-8D89-139D-D2A06B4BCB2A}"/>
                  </a:ext>
                </a:extLst>
              </p14:cNvPr>
              <p14:cNvContentPartPr/>
              <p14:nvPr/>
            </p14:nvContentPartPr>
            <p14:xfrm>
              <a:off x="1865304" y="3739536"/>
              <a:ext cx="347760" cy="360"/>
            </p14:xfrm>
          </p:contentPart>
        </mc:Choice>
        <mc:Fallback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9635D891-6FAC-8D89-139D-D2A06B4BCB2A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1859184" y="3733416"/>
                <a:ext cx="36000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39" name="Group 38">
            <a:extLst>
              <a:ext uri="{FF2B5EF4-FFF2-40B4-BE49-F238E27FC236}">
                <a16:creationId xmlns:a16="http://schemas.microsoft.com/office/drawing/2014/main" id="{FC6659E8-917E-BC7D-36C7-26D166B7090B}"/>
              </a:ext>
            </a:extLst>
          </p:cNvPr>
          <p:cNvGrpSpPr/>
          <p:nvPr/>
        </p:nvGrpSpPr>
        <p:grpSpPr>
          <a:xfrm>
            <a:off x="2493144" y="3602736"/>
            <a:ext cx="634320" cy="166320"/>
            <a:chOff x="2493144" y="3602736"/>
            <a:chExt cx="634320" cy="166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5D92DDF3-4872-1C75-0BAE-D460DED0A3A7}"/>
                    </a:ext>
                  </a:extLst>
                </p14:cNvPr>
                <p14:cNvContentPartPr/>
                <p14:nvPr/>
              </p14:nvContentPartPr>
              <p14:xfrm>
                <a:off x="2493144" y="3602736"/>
                <a:ext cx="634320" cy="14724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5D92DDF3-4872-1C75-0BAE-D460DED0A3A7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487024" y="3596616"/>
                  <a:ext cx="646560" cy="15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FB5B6258-904F-9743-6977-FD1A5B0972F6}"/>
                    </a:ext>
                  </a:extLst>
                </p14:cNvPr>
                <p14:cNvContentPartPr/>
                <p14:nvPr/>
              </p14:nvContentPartPr>
              <p14:xfrm>
                <a:off x="2560104" y="3620736"/>
                <a:ext cx="538920" cy="14832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FB5B6258-904F-9743-6977-FD1A5B0972F6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553984" y="3614616"/>
                  <a:ext cx="551160" cy="160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53B3952-7C85-F0D7-8FAC-EA12426EBF20}"/>
              </a:ext>
            </a:extLst>
          </p:cNvPr>
          <p:cNvGrpSpPr/>
          <p:nvPr/>
        </p:nvGrpSpPr>
        <p:grpSpPr>
          <a:xfrm>
            <a:off x="4882824" y="3465576"/>
            <a:ext cx="502920" cy="369000"/>
            <a:chOff x="4882824" y="3465576"/>
            <a:chExt cx="502920" cy="369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2DF66349-4821-FB35-E4A3-E3EAC7D67D18}"/>
                    </a:ext>
                  </a:extLst>
                </p14:cNvPr>
                <p14:cNvContentPartPr/>
                <p14:nvPr/>
              </p14:nvContentPartPr>
              <p14:xfrm>
                <a:off x="4897944" y="3465576"/>
                <a:ext cx="487800" cy="23976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2DF66349-4821-FB35-E4A3-E3EAC7D67D18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891824" y="3459456"/>
                  <a:ext cx="500040" cy="25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725A8AAC-0999-E46A-9657-9EE4F64AC5AF}"/>
                    </a:ext>
                  </a:extLst>
                </p14:cNvPr>
                <p14:cNvContentPartPr/>
                <p14:nvPr/>
              </p14:nvContentPartPr>
              <p14:xfrm>
                <a:off x="4882824" y="3538296"/>
                <a:ext cx="442080" cy="29628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725A8AAC-0999-E46A-9657-9EE4F64AC5AF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876704" y="3532176"/>
                  <a:ext cx="454320" cy="308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FF6435C6-CADB-E90D-28F4-5C191B6D6EBC}"/>
                  </a:ext>
                </a:extLst>
              </p14:cNvPr>
              <p14:cNvContentPartPr/>
              <p14:nvPr/>
            </p14:nvContentPartPr>
            <p14:xfrm>
              <a:off x="1362024" y="4109976"/>
              <a:ext cx="1661760" cy="14760"/>
            </p14:xfrm>
          </p:contentPart>
        </mc:Choice>
        <mc:Fallback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FF6435C6-CADB-E90D-28F4-5C191B6D6EBC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1355904" y="4103856"/>
                <a:ext cx="1674000" cy="27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41" name="Ink 40">
                <a:extLst>
                  <a:ext uri="{FF2B5EF4-FFF2-40B4-BE49-F238E27FC236}">
                    <a16:creationId xmlns:a16="http://schemas.microsoft.com/office/drawing/2014/main" id="{C6F2EAD6-247B-9BC5-3783-D6669D01C39E}"/>
                  </a:ext>
                </a:extLst>
              </p14:cNvPr>
              <p14:cNvContentPartPr/>
              <p14:nvPr/>
            </p14:nvContentPartPr>
            <p14:xfrm>
              <a:off x="8238744" y="5760576"/>
              <a:ext cx="1571040" cy="64800"/>
            </p14:xfrm>
          </p:contentPart>
        </mc:Choice>
        <mc:Fallback>
          <p:pic>
            <p:nvPicPr>
              <p:cNvPr id="41" name="Ink 40">
                <a:extLst>
                  <a:ext uri="{FF2B5EF4-FFF2-40B4-BE49-F238E27FC236}">
                    <a16:creationId xmlns:a16="http://schemas.microsoft.com/office/drawing/2014/main" id="{C6F2EAD6-247B-9BC5-3783-D6669D01C39E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8232624" y="5754456"/>
                <a:ext cx="1583280" cy="7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0">
            <p14:nvContentPartPr>
              <p14:cNvPr id="42" name="Ink 41">
                <a:extLst>
                  <a:ext uri="{FF2B5EF4-FFF2-40B4-BE49-F238E27FC236}">
                    <a16:creationId xmlns:a16="http://schemas.microsoft.com/office/drawing/2014/main" id="{4243D833-B9CF-C51C-76A4-6DF884D583DC}"/>
                  </a:ext>
                </a:extLst>
              </p14:cNvPr>
              <p14:cNvContentPartPr/>
              <p14:nvPr/>
            </p14:nvContentPartPr>
            <p14:xfrm>
              <a:off x="4571784" y="3959496"/>
              <a:ext cx="1615320" cy="282600"/>
            </p14:xfrm>
          </p:contentPart>
        </mc:Choice>
        <mc:Fallback>
          <p:pic>
            <p:nvPicPr>
              <p:cNvPr id="42" name="Ink 41">
                <a:extLst>
                  <a:ext uri="{FF2B5EF4-FFF2-40B4-BE49-F238E27FC236}">
                    <a16:creationId xmlns:a16="http://schemas.microsoft.com/office/drawing/2014/main" id="{4243D833-B9CF-C51C-76A4-6DF884D583DC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4565664" y="3953376"/>
                <a:ext cx="1627560" cy="294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44" name="Ink 43">
                <a:extLst>
                  <a:ext uri="{FF2B5EF4-FFF2-40B4-BE49-F238E27FC236}">
                    <a16:creationId xmlns:a16="http://schemas.microsoft.com/office/drawing/2014/main" id="{B4603AEC-CFFB-DF48-1479-5658332D73CC}"/>
                  </a:ext>
                </a:extLst>
              </p14:cNvPr>
              <p14:cNvContentPartPr/>
              <p14:nvPr/>
            </p14:nvContentPartPr>
            <p14:xfrm>
              <a:off x="3502224" y="6135336"/>
              <a:ext cx="603720" cy="9720"/>
            </p14:xfrm>
          </p:contentPart>
        </mc:Choice>
        <mc:Fallback>
          <p:pic>
            <p:nvPicPr>
              <p:cNvPr id="44" name="Ink 43">
                <a:extLst>
                  <a:ext uri="{FF2B5EF4-FFF2-40B4-BE49-F238E27FC236}">
                    <a16:creationId xmlns:a16="http://schemas.microsoft.com/office/drawing/2014/main" id="{B4603AEC-CFFB-DF48-1479-5658332D73CC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3496104" y="6129216"/>
                <a:ext cx="615960" cy="21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45" name="Ink 44">
                <a:extLst>
                  <a:ext uri="{FF2B5EF4-FFF2-40B4-BE49-F238E27FC236}">
                    <a16:creationId xmlns:a16="http://schemas.microsoft.com/office/drawing/2014/main" id="{16F75D76-759F-E0B5-9398-755F623691D3}"/>
                  </a:ext>
                </a:extLst>
              </p14:cNvPr>
              <p14:cNvContentPartPr/>
              <p14:nvPr/>
            </p14:nvContentPartPr>
            <p14:xfrm>
              <a:off x="4644864" y="3941856"/>
              <a:ext cx="1859040" cy="320040"/>
            </p14:xfrm>
          </p:contentPart>
        </mc:Choice>
        <mc:Fallback>
          <p:pic>
            <p:nvPicPr>
              <p:cNvPr id="45" name="Ink 44">
                <a:extLst>
                  <a:ext uri="{FF2B5EF4-FFF2-40B4-BE49-F238E27FC236}">
                    <a16:creationId xmlns:a16="http://schemas.microsoft.com/office/drawing/2014/main" id="{16F75D76-759F-E0B5-9398-755F623691D3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4638744" y="3935736"/>
                <a:ext cx="1871280" cy="332280"/>
              </a:xfrm>
              <a:prstGeom prst="rect">
                <a:avLst/>
              </a:prstGeom>
            </p:spPr>
          </p:pic>
        </mc:Fallback>
      </mc:AlternateContent>
      <p:grpSp>
        <p:nvGrpSpPr>
          <p:cNvPr id="49" name="Group 48">
            <a:extLst>
              <a:ext uri="{FF2B5EF4-FFF2-40B4-BE49-F238E27FC236}">
                <a16:creationId xmlns:a16="http://schemas.microsoft.com/office/drawing/2014/main" id="{69EF363C-4923-44CB-4432-38F3D0C316B6}"/>
              </a:ext>
            </a:extLst>
          </p:cNvPr>
          <p:cNvGrpSpPr/>
          <p:nvPr/>
        </p:nvGrpSpPr>
        <p:grpSpPr>
          <a:xfrm>
            <a:off x="3492864" y="3236616"/>
            <a:ext cx="603720" cy="224640"/>
            <a:chOff x="3492864" y="3236616"/>
            <a:chExt cx="603720" cy="224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C50CE40F-D55D-03D7-9566-3856AEE37567}"/>
                    </a:ext>
                  </a:extLst>
                </p14:cNvPr>
                <p14:cNvContentPartPr/>
                <p14:nvPr/>
              </p14:nvContentPartPr>
              <p14:xfrm>
                <a:off x="3492864" y="3364416"/>
                <a:ext cx="483840" cy="1044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C50CE40F-D55D-03D7-9566-3856AEE37567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3486744" y="3358296"/>
                  <a:ext cx="496080" cy="2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95906B25-7819-02E5-DE5E-C9C67C32AA5A}"/>
                    </a:ext>
                  </a:extLst>
                </p14:cNvPr>
                <p14:cNvContentPartPr/>
                <p14:nvPr/>
              </p14:nvContentPartPr>
              <p14:xfrm>
                <a:off x="3750624" y="3236616"/>
                <a:ext cx="345960" cy="22464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95906B25-7819-02E5-DE5E-C9C67C32AA5A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744504" y="3230496"/>
                  <a:ext cx="358200" cy="23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8442A1FF-D81B-713C-56F2-B4F6628204A8}"/>
                    </a:ext>
                  </a:extLst>
                </p14:cNvPr>
                <p14:cNvContentPartPr/>
                <p14:nvPr/>
              </p14:nvContentPartPr>
              <p14:xfrm>
                <a:off x="3757824" y="3300696"/>
                <a:ext cx="231480" cy="14796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8442A1FF-D81B-713C-56F2-B4F6628204A8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3751704" y="3294576"/>
                  <a:ext cx="243720" cy="160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2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FCFADE3E-00B2-63CE-B971-455373DF4C94}"/>
                  </a:ext>
                </a:extLst>
              </p14:cNvPr>
              <p14:cNvContentPartPr/>
              <p14:nvPr/>
            </p14:nvContentPartPr>
            <p14:xfrm>
              <a:off x="4555806" y="8710989"/>
              <a:ext cx="360" cy="360"/>
            </p14:xfrm>
          </p:contentPart>
        </mc:Choice>
        <mc:Fallback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FCFADE3E-00B2-63CE-B971-455373DF4C9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49686" y="8704869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54644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38C0839-0E05-0945-D8B1-0972480308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976645"/>
              </p:ext>
            </p:extLst>
          </p:nvPr>
        </p:nvGraphicFramePr>
        <p:xfrm>
          <a:off x="5580380" y="2423160"/>
          <a:ext cx="38608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0800">
                  <a:extLst>
                    <a:ext uri="{9D8B030D-6E8A-4147-A177-3AD203B41FA5}">
                      <a16:colId xmlns:a16="http://schemas.microsoft.com/office/drawing/2014/main" val="3247847286"/>
                    </a:ext>
                  </a:extLst>
                </a:gridCol>
              </a:tblGrid>
              <a:tr h="153476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Facts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140620"/>
                  </a:ext>
                </a:extLst>
              </a:tr>
              <a:tr h="539618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MY" dirty="0"/>
                        <a:t>User’s budget is RM40,000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MY" dirty="0"/>
                        <a:t>Long distance trip is important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714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989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121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Alvin Lim Fang Chuen</dc:creator>
  <cp:lastModifiedBy>Alvin Lim Fang Chuen</cp:lastModifiedBy>
  <cp:revision>4</cp:revision>
  <dcterms:created xsi:type="dcterms:W3CDTF">2025-11-24T04:14:28Z</dcterms:created>
  <dcterms:modified xsi:type="dcterms:W3CDTF">2025-11-24T05:35:08Z</dcterms:modified>
</cp:coreProperties>
</file>