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9657107-FAC1-48EC-84F9-BB809CD5E1B9}">
          <p14:sldIdLst>
            <p14:sldId id="256"/>
          </p14:sldIdLst>
        </p14:section>
        <p14:section name="2(a) - P(-j)" id="{A684D822-2093-4F13-9CCA-2FF4C5F5E156}">
          <p14:sldIdLst>
            <p14:sldId id="257"/>
          </p14:sldIdLst>
        </p14:section>
        <p14:section name="2(a) - P(+j)" id="{C7E82F67-0E56-4611-A311-C8F85581B165}">
          <p14:sldIdLst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826E13-6EE0-4322-B172-99C91AE474E5}" v="41" dt="2026-01-07T08:31:01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1889" autoAdjust="0"/>
  </p:normalViewPr>
  <p:slideViewPr>
    <p:cSldViewPr snapToGrid="0">
      <p:cViewPr>
        <p:scale>
          <a:sx n="75" d="100"/>
          <a:sy n="75" d="100"/>
        </p:scale>
        <p:origin x="304" y="-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vin Lim Fang Chuen" userId="cec30c8f-4ede-4cd8-97ec-5c78c35673ea" providerId="ADAL" clId="{B45DFA68-9AED-41AA-BD96-4457C9B065D6}"/>
    <pc:docChg chg="undo custSel addSld modSld addSection modSection">
      <pc:chgData name="Alvin Lim Fang Chuen" userId="cec30c8f-4ede-4cd8-97ec-5c78c35673ea" providerId="ADAL" clId="{B45DFA68-9AED-41AA-BD96-4457C9B065D6}" dt="2026-01-07T08:37:44.821" v="1165" actId="1076"/>
      <pc:docMkLst>
        <pc:docMk/>
      </pc:docMkLst>
      <pc:sldChg chg="addSp delSp modSp new mod">
        <pc:chgData name="Alvin Lim Fang Chuen" userId="cec30c8f-4ede-4cd8-97ec-5c78c35673ea" providerId="ADAL" clId="{B45DFA68-9AED-41AA-BD96-4457C9B065D6}" dt="2026-01-07T07:53:20.340" v="427" actId="207"/>
        <pc:sldMkLst>
          <pc:docMk/>
          <pc:sldMk cId="1047277612" sldId="256"/>
        </pc:sldMkLst>
        <pc:spChg chg="del">
          <ac:chgData name="Alvin Lim Fang Chuen" userId="cec30c8f-4ede-4cd8-97ec-5c78c35673ea" providerId="ADAL" clId="{B45DFA68-9AED-41AA-BD96-4457C9B065D6}" dt="2026-01-07T07:38:44.586" v="1" actId="478"/>
          <ac:spMkLst>
            <pc:docMk/>
            <pc:sldMk cId="1047277612" sldId="256"/>
            <ac:spMk id="2" creationId="{215B2778-0CFB-06C5-91FD-74931AF1E7F8}"/>
          </ac:spMkLst>
        </pc:spChg>
        <pc:spChg chg="del mod">
          <ac:chgData name="Alvin Lim Fang Chuen" userId="cec30c8f-4ede-4cd8-97ec-5c78c35673ea" providerId="ADAL" clId="{B45DFA68-9AED-41AA-BD96-4457C9B065D6}" dt="2026-01-07T07:38:46.666" v="3" actId="478"/>
          <ac:spMkLst>
            <pc:docMk/>
            <pc:sldMk cId="1047277612" sldId="256"/>
            <ac:spMk id="3" creationId="{3B0652E1-4225-8360-81E9-7729EBD87581}"/>
          </ac:spMkLst>
        </pc:spChg>
        <pc:spChg chg="add mod">
          <ac:chgData name="Alvin Lim Fang Chuen" userId="cec30c8f-4ede-4cd8-97ec-5c78c35673ea" providerId="ADAL" clId="{B45DFA68-9AED-41AA-BD96-4457C9B065D6}" dt="2026-01-07T07:43:22.092" v="146" actId="20577"/>
          <ac:spMkLst>
            <pc:docMk/>
            <pc:sldMk cId="1047277612" sldId="256"/>
            <ac:spMk id="6" creationId="{8BD9ED8F-05CE-4A63-D587-F21274DC3323}"/>
          </ac:spMkLst>
        </pc:spChg>
        <pc:spChg chg="add mod">
          <ac:chgData name="Alvin Lim Fang Chuen" userId="cec30c8f-4ede-4cd8-97ec-5c78c35673ea" providerId="ADAL" clId="{B45DFA68-9AED-41AA-BD96-4457C9B065D6}" dt="2026-01-07T07:44:28.266" v="185" actId="20577"/>
          <ac:spMkLst>
            <pc:docMk/>
            <pc:sldMk cId="1047277612" sldId="256"/>
            <ac:spMk id="7" creationId="{74618B7C-964E-6140-886F-B38A701F89EB}"/>
          </ac:spMkLst>
        </pc:spChg>
        <pc:spChg chg="add mod">
          <ac:chgData name="Alvin Lim Fang Chuen" userId="cec30c8f-4ede-4cd8-97ec-5c78c35673ea" providerId="ADAL" clId="{B45DFA68-9AED-41AA-BD96-4457C9B065D6}" dt="2026-01-07T07:53:20.340" v="427" actId="207"/>
          <ac:spMkLst>
            <pc:docMk/>
            <pc:sldMk cId="1047277612" sldId="256"/>
            <ac:spMk id="13" creationId="{82CC3AE4-F868-08ED-5687-424D2010B58D}"/>
          </ac:spMkLst>
        </pc:spChg>
        <pc:grpChg chg="mod">
          <ac:chgData name="Alvin Lim Fang Chuen" userId="cec30c8f-4ede-4cd8-97ec-5c78c35673ea" providerId="ADAL" clId="{B45DFA68-9AED-41AA-BD96-4457C9B065D6}" dt="2026-01-07T07:40:36.758" v="79"/>
          <ac:grpSpMkLst>
            <pc:docMk/>
            <pc:sldMk cId="1047277612" sldId="256"/>
            <ac:grpSpMk id="10" creationId="{D269B998-08F7-B978-6D71-5F5B4EB9260D}"/>
          </ac:grpSpMkLst>
        </pc:grpChg>
        <pc:picChg chg="add mod">
          <ac:chgData name="Alvin Lim Fang Chuen" userId="cec30c8f-4ede-4cd8-97ec-5c78c35673ea" providerId="ADAL" clId="{B45DFA68-9AED-41AA-BD96-4457C9B065D6}" dt="2026-01-07T07:38:56.382" v="6" actId="1076"/>
          <ac:picMkLst>
            <pc:docMk/>
            <pc:sldMk cId="1047277612" sldId="256"/>
            <ac:picMk id="5" creationId="{9AD04C03-C177-0693-32AC-23A95851CD1A}"/>
          </ac:picMkLst>
        </pc:picChg>
        <pc:inkChg chg="add mod">
          <ac:chgData name="Alvin Lim Fang Chuen" userId="cec30c8f-4ede-4cd8-97ec-5c78c35673ea" providerId="ADAL" clId="{B45DFA68-9AED-41AA-BD96-4457C9B065D6}" dt="2026-01-07T07:40:36.758" v="79"/>
          <ac:inkMkLst>
            <pc:docMk/>
            <pc:sldMk cId="1047277612" sldId="256"/>
            <ac:inkMk id="8" creationId="{853030C0-405D-9B5B-E2BA-7C6EACBE732B}"/>
          </ac:inkMkLst>
        </pc:inkChg>
        <pc:inkChg chg="add mod">
          <ac:chgData name="Alvin Lim Fang Chuen" userId="cec30c8f-4ede-4cd8-97ec-5c78c35673ea" providerId="ADAL" clId="{B45DFA68-9AED-41AA-BD96-4457C9B065D6}" dt="2026-01-07T07:40:36.758" v="79"/>
          <ac:inkMkLst>
            <pc:docMk/>
            <pc:sldMk cId="1047277612" sldId="256"/>
            <ac:inkMk id="9" creationId="{866A12CC-8EDA-E9E3-7A3D-92C2554AC04A}"/>
          </ac:inkMkLst>
        </pc:inkChg>
        <pc:inkChg chg="add">
          <ac:chgData name="Alvin Lim Fang Chuen" userId="cec30c8f-4ede-4cd8-97ec-5c78c35673ea" providerId="ADAL" clId="{B45DFA68-9AED-41AA-BD96-4457C9B065D6}" dt="2026-01-07T07:40:43.877" v="80" actId="9405"/>
          <ac:inkMkLst>
            <pc:docMk/>
            <pc:sldMk cId="1047277612" sldId="256"/>
            <ac:inkMk id="11" creationId="{DED6748C-DED3-3174-C18D-581CC2279586}"/>
          </ac:inkMkLst>
        </pc:inkChg>
        <pc:inkChg chg="add">
          <ac:chgData name="Alvin Lim Fang Chuen" userId="cec30c8f-4ede-4cd8-97ec-5c78c35673ea" providerId="ADAL" clId="{B45DFA68-9AED-41AA-BD96-4457C9B065D6}" dt="2026-01-07T07:40:45.037" v="81" actId="9405"/>
          <ac:inkMkLst>
            <pc:docMk/>
            <pc:sldMk cId="1047277612" sldId="256"/>
            <ac:inkMk id="12" creationId="{0373FD93-AD76-CA41-9EE9-4C98C171D18B}"/>
          </ac:inkMkLst>
        </pc:inkChg>
      </pc:sldChg>
      <pc:sldChg chg="addSp delSp modSp add mod">
        <pc:chgData name="Alvin Lim Fang Chuen" userId="cec30c8f-4ede-4cd8-97ec-5c78c35673ea" providerId="ADAL" clId="{B45DFA68-9AED-41AA-BD96-4457C9B065D6}" dt="2026-01-07T08:37:44.821" v="1165" actId="1076"/>
        <pc:sldMkLst>
          <pc:docMk/>
          <pc:sldMk cId="3200675601" sldId="257"/>
        </pc:sldMkLst>
        <pc:spChg chg="add mod">
          <ac:chgData name="Alvin Lim Fang Chuen" userId="cec30c8f-4ede-4cd8-97ec-5c78c35673ea" providerId="ADAL" clId="{B45DFA68-9AED-41AA-BD96-4457C9B065D6}" dt="2026-01-07T08:16:06.528" v="661" actId="20577"/>
          <ac:spMkLst>
            <pc:docMk/>
            <pc:sldMk cId="3200675601" sldId="257"/>
            <ac:spMk id="2" creationId="{2E37220C-FC62-F764-BFE8-247BBD8732A3}"/>
          </ac:spMkLst>
        </pc:spChg>
        <pc:spChg chg="mod">
          <ac:chgData name="Alvin Lim Fang Chuen" userId="cec30c8f-4ede-4cd8-97ec-5c78c35673ea" providerId="ADAL" clId="{B45DFA68-9AED-41AA-BD96-4457C9B065D6}" dt="2026-01-07T08:37:42.983" v="1164" actId="20577"/>
          <ac:spMkLst>
            <pc:docMk/>
            <pc:sldMk cId="3200675601" sldId="257"/>
            <ac:spMk id="6" creationId="{BE9A52ED-E44B-B8D8-2DE9-04706142DAFB}"/>
          </ac:spMkLst>
        </pc:spChg>
        <pc:spChg chg="mod">
          <ac:chgData name="Alvin Lim Fang Chuen" userId="cec30c8f-4ede-4cd8-97ec-5c78c35673ea" providerId="ADAL" clId="{B45DFA68-9AED-41AA-BD96-4457C9B065D6}" dt="2026-01-07T08:23:06.584" v="917" actId="20577"/>
          <ac:spMkLst>
            <pc:docMk/>
            <pc:sldMk cId="3200675601" sldId="257"/>
            <ac:spMk id="7" creationId="{BD6AD326-453F-4E80-4246-AF657339F8F1}"/>
          </ac:spMkLst>
        </pc:spChg>
        <pc:spChg chg="mod">
          <ac:chgData name="Alvin Lim Fang Chuen" userId="cec30c8f-4ede-4cd8-97ec-5c78c35673ea" providerId="ADAL" clId="{B45DFA68-9AED-41AA-BD96-4457C9B065D6}" dt="2026-01-07T08:22:35.452" v="886" actId="207"/>
          <ac:spMkLst>
            <pc:docMk/>
            <pc:sldMk cId="3200675601" sldId="257"/>
            <ac:spMk id="13" creationId="{857C2534-B847-6959-729E-BDCB57D883BC}"/>
          </ac:spMkLst>
        </pc:spChg>
        <pc:spChg chg="add del mod">
          <ac:chgData name="Alvin Lim Fang Chuen" userId="cec30c8f-4ede-4cd8-97ec-5c78c35673ea" providerId="ADAL" clId="{B45DFA68-9AED-41AA-BD96-4457C9B065D6}" dt="2026-01-07T07:58:19.594" v="478"/>
          <ac:spMkLst>
            <pc:docMk/>
            <pc:sldMk cId="3200675601" sldId="257"/>
            <ac:spMk id="35" creationId="{C231FD27-7379-631D-3DFA-C4CE9F76C181}"/>
          </ac:spMkLst>
        </pc:spChg>
        <pc:spChg chg="add mod">
          <ac:chgData name="Alvin Lim Fang Chuen" userId="cec30c8f-4ede-4cd8-97ec-5c78c35673ea" providerId="ADAL" clId="{B45DFA68-9AED-41AA-BD96-4457C9B065D6}" dt="2026-01-07T08:37:44.821" v="1165" actId="1076"/>
          <ac:spMkLst>
            <pc:docMk/>
            <pc:sldMk cId="3200675601" sldId="257"/>
            <ac:spMk id="36" creationId="{D3CD19AA-7E0C-DD44-EB61-5D84AB63C3E2}"/>
          </ac:spMkLst>
        </pc:spChg>
        <pc:grpChg chg="del">
          <ac:chgData name="Alvin Lim Fang Chuen" userId="cec30c8f-4ede-4cd8-97ec-5c78c35673ea" providerId="ADAL" clId="{B45DFA68-9AED-41AA-BD96-4457C9B065D6}" dt="2026-01-07T07:46:05.629" v="308" actId="478"/>
          <ac:grpSpMkLst>
            <pc:docMk/>
            <pc:sldMk cId="3200675601" sldId="257"/>
            <ac:grpSpMk id="10" creationId="{27AAFA4E-501E-E040-C3B1-BF1CC25EB25B}"/>
          </ac:grpSpMkLst>
        </pc:grpChg>
        <pc:grpChg chg="mod">
          <ac:chgData name="Alvin Lim Fang Chuen" userId="cec30c8f-4ede-4cd8-97ec-5c78c35673ea" providerId="ADAL" clId="{B45DFA68-9AED-41AA-BD96-4457C9B065D6}" dt="2026-01-07T07:54:47.909" v="444"/>
          <ac:grpSpMkLst>
            <pc:docMk/>
            <pc:sldMk cId="3200675601" sldId="257"/>
            <ac:grpSpMk id="26" creationId="{5486F0B0-3CE6-0F88-72D5-8FCA876AFD07}"/>
          </ac:grpSpMkLst>
        </pc:grpChg>
        <pc:grpChg chg="mod">
          <ac:chgData name="Alvin Lim Fang Chuen" userId="cec30c8f-4ede-4cd8-97ec-5c78c35673ea" providerId="ADAL" clId="{B45DFA68-9AED-41AA-BD96-4457C9B065D6}" dt="2026-01-07T07:57:46.236" v="471"/>
          <ac:grpSpMkLst>
            <pc:docMk/>
            <pc:sldMk cId="3200675601" sldId="257"/>
            <ac:grpSpMk id="34" creationId="{C3224BEF-DC0E-01C9-7ED1-D55AC2493681}"/>
          </ac:grpSpMkLst>
        </pc:grpChg>
        <pc:picChg chg="mod">
          <ac:chgData name="Alvin Lim Fang Chuen" userId="cec30c8f-4ede-4cd8-97ec-5c78c35673ea" providerId="ADAL" clId="{B45DFA68-9AED-41AA-BD96-4457C9B065D6}" dt="2026-01-07T07:45:58.920" v="305" actId="14100"/>
          <ac:picMkLst>
            <pc:docMk/>
            <pc:sldMk cId="3200675601" sldId="257"/>
            <ac:picMk id="5" creationId="{27EA9D86-4C78-6E8E-092A-1FFE893A0019}"/>
          </ac:picMkLst>
        </pc:picChg>
        <pc:inkChg chg="add">
          <ac:chgData name="Alvin Lim Fang Chuen" userId="cec30c8f-4ede-4cd8-97ec-5c78c35673ea" providerId="ADAL" clId="{B45DFA68-9AED-41AA-BD96-4457C9B065D6}" dt="2026-01-07T07:46:33.256" v="319" actId="9405"/>
          <ac:inkMkLst>
            <pc:docMk/>
            <pc:sldMk cId="3200675601" sldId="257"/>
            <ac:inkMk id="3" creationId="{A53956A4-D90E-235F-DFFB-FEC0AA1B0E01}"/>
          </ac:inkMkLst>
        </pc:inkChg>
        <pc:inkChg chg="add">
          <ac:chgData name="Alvin Lim Fang Chuen" userId="cec30c8f-4ede-4cd8-97ec-5c78c35673ea" providerId="ADAL" clId="{B45DFA68-9AED-41AA-BD96-4457C9B065D6}" dt="2026-01-07T07:46:35.158" v="320" actId="9405"/>
          <ac:inkMkLst>
            <pc:docMk/>
            <pc:sldMk cId="3200675601" sldId="257"/>
            <ac:inkMk id="4" creationId="{725F99A6-08BC-8AE3-0D7E-8E341FD04B63}"/>
          </ac:inkMkLst>
        </pc:inkChg>
        <pc:inkChg chg="del">
          <ac:chgData name="Alvin Lim Fang Chuen" userId="cec30c8f-4ede-4cd8-97ec-5c78c35673ea" providerId="ADAL" clId="{B45DFA68-9AED-41AA-BD96-4457C9B065D6}" dt="2026-01-07T07:46:04.648" v="306" actId="478"/>
          <ac:inkMkLst>
            <pc:docMk/>
            <pc:sldMk cId="3200675601" sldId="257"/>
            <ac:inkMk id="11" creationId="{9979F484-C0BA-E196-9E59-BC6D74806ABD}"/>
          </ac:inkMkLst>
        </pc:inkChg>
        <pc:inkChg chg="del">
          <ac:chgData name="Alvin Lim Fang Chuen" userId="cec30c8f-4ede-4cd8-97ec-5c78c35673ea" providerId="ADAL" clId="{B45DFA68-9AED-41AA-BD96-4457C9B065D6}" dt="2026-01-07T07:46:05.155" v="307" actId="478"/>
          <ac:inkMkLst>
            <pc:docMk/>
            <pc:sldMk cId="3200675601" sldId="257"/>
            <ac:inkMk id="12" creationId="{D65FE4F9-4A2D-64CF-39AF-E4C5A67BB8BF}"/>
          </ac:inkMkLst>
        </pc:inkChg>
        <pc:inkChg chg="add">
          <ac:chgData name="Alvin Lim Fang Chuen" userId="cec30c8f-4ede-4cd8-97ec-5c78c35673ea" providerId="ADAL" clId="{B45DFA68-9AED-41AA-BD96-4457C9B065D6}" dt="2026-01-07T07:46:36.494" v="321" actId="9405"/>
          <ac:inkMkLst>
            <pc:docMk/>
            <pc:sldMk cId="3200675601" sldId="257"/>
            <ac:inkMk id="14" creationId="{3EB88F6B-F539-CC17-571D-72605677EE3B}"/>
          </ac:inkMkLst>
        </pc:inkChg>
        <pc:inkChg chg="add">
          <ac:chgData name="Alvin Lim Fang Chuen" userId="cec30c8f-4ede-4cd8-97ec-5c78c35673ea" providerId="ADAL" clId="{B45DFA68-9AED-41AA-BD96-4457C9B065D6}" dt="2026-01-07T07:46:37.389" v="322" actId="9405"/>
          <ac:inkMkLst>
            <pc:docMk/>
            <pc:sldMk cId="3200675601" sldId="257"/>
            <ac:inkMk id="15" creationId="{D08D14A0-301F-D3DE-802E-C1AD743397CB}"/>
          </ac:inkMkLst>
        </pc:inkChg>
        <pc:inkChg chg="add">
          <ac:chgData name="Alvin Lim Fang Chuen" userId="cec30c8f-4ede-4cd8-97ec-5c78c35673ea" providerId="ADAL" clId="{B45DFA68-9AED-41AA-BD96-4457C9B065D6}" dt="2026-01-07T07:46:40.606" v="323" actId="9405"/>
          <ac:inkMkLst>
            <pc:docMk/>
            <pc:sldMk cId="3200675601" sldId="257"/>
            <ac:inkMk id="16" creationId="{E0E71ABE-93A7-20EA-91C6-EE5BCFB636DE}"/>
          </ac:inkMkLst>
        </pc:inkChg>
        <pc:inkChg chg="add">
          <ac:chgData name="Alvin Lim Fang Chuen" userId="cec30c8f-4ede-4cd8-97ec-5c78c35673ea" providerId="ADAL" clId="{B45DFA68-9AED-41AA-BD96-4457C9B065D6}" dt="2026-01-07T07:46:41.655" v="324" actId="9405"/>
          <ac:inkMkLst>
            <pc:docMk/>
            <pc:sldMk cId="3200675601" sldId="257"/>
            <ac:inkMk id="17" creationId="{D1F7351C-1DA2-4BDD-FA5B-2E19D53D88FC}"/>
          </ac:inkMkLst>
        </pc:inkChg>
        <pc:inkChg chg="add">
          <ac:chgData name="Alvin Lim Fang Chuen" userId="cec30c8f-4ede-4cd8-97ec-5c78c35673ea" providerId="ADAL" clId="{B45DFA68-9AED-41AA-BD96-4457C9B065D6}" dt="2026-01-07T07:46:42.914" v="325" actId="9405"/>
          <ac:inkMkLst>
            <pc:docMk/>
            <pc:sldMk cId="3200675601" sldId="257"/>
            <ac:inkMk id="18" creationId="{3019043A-3550-C080-5D9B-3D92186FC231}"/>
          </ac:inkMkLst>
        </pc:inkChg>
        <pc:inkChg chg="add">
          <ac:chgData name="Alvin Lim Fang Chuen" userId="cec30c8f-4ede-4cd8-97ec-5c78c35673ea" providerId="ADAL" clId="{B45DFA68-9AED-41AA-BD96-4457C9B065D6}" dt="2026-01-07T07:46:43.838" v="326" actId="9405"/>
          <ac:inkMkLst>
            <pc:docMk/>
            <pc:sldMk cId="3200675601" sldId="257"/>
            <ac:inkMk id="19" creationId="{D219F263-4634-ADBB-ED43-717A5DC7BB27}"/>
          </ac:inkMkLst>
        </pc:inkChg>
        <pc:inkChg chg="add del">
          <ac:chgData name="Alvin Lim Fang Chuen" userId="cec30c8f-4ede-4cd8-97ec-5c78c35673ea" providerId="ADAL" clId="{B45DFA68-9AED-41AA-BD96-4457C9B065D6}" dt="2026-01-07T07:54:42.156" v="438" actId="9405"/>
          <ac:inkMkLst>
            <pc:docMk/>
            <pc:sldMk cId="3200675601" sldId="257"/>
            <ac:inkMk id="20" creationId="{B1E02DBA-AAEC-ABAE-7393-D20C79DC9CAA}"/>
          </ac:inkMkLst>
        </pc:inkChg>
        <pc:inkChg chg="add">
          <ac:chgData name="Alvin Lim Fang Chuen" userId="cec30c8f-4ede-4cd8-97ec-5c78c35673ea" providerId="ADAL" clId="{B45DFA68-9AED-41AA-BD96-4457C9B065D6}" dt="2026-01-07T07:54:42.979" v="439" actId="9405"/>
          <ac:inkMkLst>
            <pc:docMk/>
            <pc:sldMk cId="3200675601" sldId="257"/>
            <ac:inkMk id="21" creationId="{22CC9C74-B0C3-F00D-B7CF-50158B1C5474}"/>
          </ac:inkMkLst>
        </pc:inkChg>
        <pc:inkChg chg="add">
          <ac:chgData name="Alvin Lim Fang Chuen" userId="cec30c8f-4ede-4cd8-97ec-5c78c35673ea" providerId="ADAL" clId="{B45DFA68-9AED-41AA-BD96-4457C9B065D6}" dt="2026-01-07T07:54:44.453" v="440" actId="9405"/>
          <ac:inkMkLst>
            <pc:docMk/>
            <pc:sldMk cId="3200675601" sldId="257"/>
            <ac:inkMk id="22" creationId="{E615A338-7083-9B96-FC99-34700D42792D}"/>
          </ac:inkMkLst>
        </pc:inkChg>
        <pc:inkChg chg="add">
          <ac:chgData name="Alvin Lim Fang Chuen" userId="cec30c8f-4ede-4cd8-97ec-5c78c35673ea" providerId="ADAL" clId="{B45DFA68-9AED-41AA-BD96-4457C9B065D6}" dt="2026-01-07T07:54:45.878" v="441" actId="9405"/>
          <ac:inkMkLst>
            <pc:docMk/>
            <pc:sldMk cId="3200675601" sldId="257"/>
            <ac:inkMk id="23" creationId="{9A85E478-1A0A-7F0E-897B-80BD10DDD7D1}"/>
          </ac:inkMkLst>
        </pc:inkChg>
        <pc:inkChg chg="add mod">
          <ac:chgData name="Alvin Lim Fang Chuen" userId="cec30c8f-4ede-4cd8-97ec-5c78c35673ea" providerId="ADAL" clId="{B45DFA68-9AED-41AA-BD96-4457C9B065D6}" dt="2026-01-07T07:54:47.909" v="444"/>
          <ac:inkMkLst>
            <pc:docMk/>
            <pc:sldMk cId="3200675601" sldId="257"/>
            <ac:inkMk id="24" creationId="{713977D9-8780-264C-E960-7C591C4E4251}"/>
          </ac:inkMkLst>
        </pc:inkChg>
        <pc:inkChg chg="add mod">
          <ac:chgData name="Alvin Lim Fang Chuen" userId="cec30c8f-4ede-4cd8-97ec-5c78c35673ea" providerId="ADAL" clId="{B45DFA68-9AED-41AA-BD96-4457C9B065D6}" dt="2026-01-07T07:54:47.909" v="444"/>
          <ac:inkMkLst>
            <pc:docMk/>
            <pc:sldMk cId="3200675601" sldId="257"/>
            <ac:inkMk id="25" creationId="{FE133810-FA18-1BD2-B6E6-2CC4E9BA1965}"/>
          </ac:inkMkLst>
        </pc:inkChg>
        <pc:inkChg chg="add del">
          <ac:chgData name="Alvin Lim Fang Chuen" userId="cec30c8f-4ede-4cd8-97ec-5c78c35673ea" providerId="ADAL" clId="{B45DFA68-9AED-41AA-BD96-4457C9B065D6}" dt="2026-01-07T07:55:21.109" v="446"/>
          <ac:inkMkLst>
            <pc:docMk/>
            <pc:sldMk cId="3200675601" sldId="257"/>
            <ac:inkMk id="27" creationId="{4F8309DC-6255-A5FA-330E-C27112C84F34}"/>
          </ac:inkMkLst>
        </pc:inkChg>
        <pc:inkChg chg="add">
          <ac:chgData name="Alvin Lim Fang Chuen" userId="cec30c8f-4ede-4cd8-97ec-5c78c35673ea" providerId="ADAL" clId="{B45DFA68-9AED-41AA-BD96-4457C9B065D6}" dt="2026-01-07T07:55:59.420" v="450" actId="9405"/>
          <ac:inkMkLst>
            <pc:docMk/>
            <pc:sldMk cId="3200675601" sldId="257"/>
            <ac:inkMk id="28" creationId="{5684ED7C-BE32-F886-CF29-15051C8654E4}"/>
          </ac:inkMkLst>
        </pc:inkChg>
        <pc:inkChg chg="add del">
          <ac:chgData name="Alvin Lim Fang Chuen" userId="cec30c8f-4ede-4cd8-97ec-5c78c35673ea" providerId="ADAL" clId="{B45DFA68-9AED-41AA-BD96-4457C9B065D6}" dt="2026-01-07T07:56:01.266" v="452" actId="9405"/>
          <ac:inkMkLst>
            <pc:docMk/>
            <pc:sldMk cId="3200675601" sldId="257"/>
            <ac:inkMk id="29" creationId="{9815D614-E9EC-3273-1EB4-19CD866A6EA7}"/>
          </ac:inkMkLst>
        </pc:inkChg>
        <pc:inkChg chg="add">
          <ac:chgData name="Alvin Lim Fang Chuen" userId="cec30c8f-4ede-4cd8-97ec-5c78c35673ea" providerId="ADAL" clId="{B45DFA68-9AED-41AA-BD96-4457C9B065D6}" dt="2026-01-07T07:56:02.681" v="453" actId="9405"/>
          <ac:inkMkLst>
            <pc:docMk/>
            <pc:sldMk cId="3200675601" sldId="257"/>
            <ac:inkMk id="30" creationId="{E753343D-460D-FBF1-3B85-B3E732CE014C}"/>
          </ac:inkMkLst>
        </pc:inkChg>
        <pc:inkChg chg="add">
          <ac:chgData name="Alvin Lim Fang Chuen" userId="cec30c8f-4ede-4cd8-97ec-5c78c35673ea" providerId="ADAL" clId="{B45DFA68-9AED-41AA-BD96-4457C9B065D6}" dt="2026-01-07T07:56:04.420" v="454" actId="9405"/>
          <ac:inkMkLst>
            <pc:docMk/>
            <pc:sldMk cId="3200675601" sldId="257"/>
            <ac:inkMk id="31" creationId="{5A4EBE67-71F8-F2B1-1991-81719821074E}"/>
          </ac:inkMkLst>
        </pc:inkChg>
        <pc:inkChg chg="add mod">
          <ac:chgData name="Alvin Lim Fang Chuen" userId="cec30c8f-4ede-4cd8-97ec-5c78c35673ea" providerId="ADAL" clId="{B45DFA68-9AED-41AA-BD96-4457C9B065D6}" dt="2026-01-07T07:57:46.236" v="471"/>
          <ac:inkMkLst>
            <pc:docMk/>
            <pc:sldMk cId="3200675601" sldId="257"/>
            <ac:inkMk id="32" creationId="{633A1854-42D5-94D2-5784-8B4F5CF82DBC}"/>
          </ac:inkMkLst>
        </pc:inkChg>
        <pc:inkChg chg="add mod">
          <ac:chgData name="Alvin Lim Fang Chuen" userId="cec30c8f-4ede-4cd8-97ec-5c78c35673ea" providerId="ADAL" clId="{B45DFA68-9AED-41AA-BD96-4457C9B065D6}" dt="2026-01-07T07:57:46.236" v="471"/>
          <ac:inkMkLst>
            <pc:docMk/>
            <pc:sldMk cId="3200675601" sldId="257"/>
            <ac:inkMk id="33" creationId="{38EEA407-BEAB-CB84-5F97-91B3B5E8D65E}"/>
          </ac:inkMkLst>
        </pc:inkChg>
      </pc:sldChg>
      <pc:sldChg chg="addSp delSp modSp add mod">
        <pc:chgData name="Alvin Lim Fang Chuen" userId="cec30c8f-4ede-4cd8-97ec-5c78c35673ea" providerId="ADAL" clId="{B45DFA68-9AED-41AA-BD96-4457C9B065D6}" dt="2026-01-07T08:32:10.901" v="1092" actId="1076"/>
        <pc:sldMkLst>
          <pc:docMk/>
          <pc:sldMk cId="4203855730" sldId="258"/>
        </pc:sldMkLst>
        <pc:spChg chg="mod">
          <ac:chgData name="Alvin Lim Fang Chuen" userId="cec30c8f-4ede-4cd8-97ec-5c78c35673ea" providerId="ADAL" clId="{B45DFA68-9AED-41AA-BD96-4457C9B065D6}" dt="2026-01-07T08:31:01.253" v="1084"/>
          <ac:spMkLst>
            <pc:docMk/>
            <pc:sldMk cId="4203855730" sldId="258"/>
            <ac:spMk id="6" creationId="{25321330-A18C-3F8C-8E63-45A76ED279B4}"/>
          </ac:spMkLst>
        </pc:spChg>
        <pc:spChg chg="mod">
          <ac:chgData name="Alvin Lim Fang Chuen" userId="cec30c8f-4ede-4cd8-97ec-5c78c35673ea" providerId="ADAL" clId="{B45DFA68-9AED-41AA-BD96-4457C9B065D6}" dt="2026-01-07T08:32:09.533" v="1091" actId="1076"/>
          <ac:spMkLst>
            <pc:docMk/>
            <pc:sldMk cId="4203855730" sldId="258"/>
            <ac:spMk id="7" creationId="{164612CD-30E5-500A-DCCA-25BB3FF8BD97}"/>
          </ac:spMkLst>
        </pc:spChg>
        <pc:picChg chg="add del mod">
          <ac:chgData name="Alvin Lim Fang Chuen" userId="cec30c8f-4ede-4cd8-97ec-5c78c35673ea" providerId="ADAL" clId="{B45DFA68-9AED-41AA-BD96-4457C9B065D6}" dt="2026-01-07T08:31:50.252" v="1088" actId="22"/>
          <ac:picMkLst>
            <pc:docMk/>
            <pc:sldMk cId="4203855730" sldId="258"/>
            <ac:picMk id="9" creationId="{2828244A-66B7-174F-EEA2-386A6E4CDA04}"/>
          </ac:picMkLst>
        </pc:picChg>
        <pc:picChg chg="add mod">
          <ac:chgData name="Alvin Lim Fang Chuen" userId="cec30c8f-4ede-4cd8-97ec-5c78c35673ea" providerId="ADAL" clId="{B45DFA68-9AED-41AA-BD96-4457C9B065D6}" dt="2026-01-07T08:32:10.901" v="1092" actId="1076"/>
          <ac:picMkLst>
            <pc:docMk/>
            <pc:sldMk cId="4203855730" sldId="258"/>
            <ac:picMk id="11" creationId="{D997A3B6-9066-4402-2226-7DC2BC858B2E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0:35.3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24575,'55'0'0,"107"15"0,-128-11-48,-1-2 0,44-2 1,-36-1-1175,-23 1-5604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6:41.65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85 24575,'34'-2'0,"-1"-2"0,0-1 0,44-13 0,-15 4 0,-32 8-104,-16 4-106,0-1 0,0 0 0,0-1-1,0-1 1,23-10 0,-31 11-6616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6:42.9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0 165 24575,'13'-2'0,"-1"-1"0,1 1 0,-1-2 0,0 0 0,0 0 0,0-1 0,15-9 0,19-7 0,-13 6 0,42-25 0,6-3 0,-71 36-1365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6:43.8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85 24575,'23'-2'0,"1"0"0,-1-2 0,41-11 0,26-6 0,-76 19-195,-1-1 0,1-1 0,-1 0 0,0-1 0,0 0 0,14-9 0,-21 11-6631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2.97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24575,'1'48'0,"2"-1"0,10 55 0,-11-83 32,-1 1 0,-2 35 1,0-39-326,1-1 1,0 1 0,1 0-1,6 30 1,-3-33-6534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4.45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48 24575,'4'-1'0,"0"0"0,0 0 0,0 0 0,0-1 0,0 0 0,-1 1 0,1-1 0,-1 0 0,5-4 0,20-9 0,-5 10 0,0 2 0,0 0 0,0 1 0,0 1 0,44 4 0,0 0 0,-63-3 0,0 0 0,0 0 0,0 1 0,0 0 0,0 0 0,-1 0 0,1 0 0,0 0 0,-1 1 0,1 0 0,-1 0 0,1 0 0,-1 0 0,0 0 0,0 0 0,0 1 0,0 0 0,0 0 0,3 5 0,-4-6 0,-1 0 0,0 0 0,0 1 0,0-1 0,0 0 0,0 0 0,-1 1 0,1-1 0,-1 1 0,1-1 0,-1 1 0,0-1 0,0 1 0,0-1 0,0 1 0,0-1 0,-1 1 0,1-1 0,-1 0 0,0 1 0,0-1 0,0 0 0,0 1 0,0-1 0,0 0 0,0 0 0,-1 0 0,1 0 0,-1 0 0,1 0 0,-1 0 0,-2 1 0,-118 100 0,122-103 0,0 0 0,-1 1 0,1-1 0,0 0 0,0 0 0,-1 0 0,1 1 0,0-1 0,0 0 0,0 0 0,-1 0 0,1 1 0,0-1 0,0 0 0,0 1 0,0-1 0,0 0 0,0 0 0,-1 1 0,1-1 0,0 0 0,0 1 0,0-1 0,0 0 0,0 0 0,0 1 0,0-1 0,0 0 0,0 1 0,0-1 0,1 0 0,-1 1 0,0-1 0,0 0 0,0 0 0,0 1 0,0-1 0,0 0 0,1 0 0,-1 1 0,0-1 0,0 0 0,0 0 0,1 1 0,-1-1 0,20 5 0,32-4 0,-47-1 0,275-1-1365,-262 1-5461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5.8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24575,'18'0'0,"-1"0"0,0 2 0,0 0 0,0 1 0,0 1 0,0 0 0,24 11 0,-34-11 0,-1 1 0,0 0 0,0 0 0,-1 1 0,1 0 0,-1 0 0,7 11 0,12 13 0,-22-28 0,5 5 0,0 1 0,0-1 0,-1 2 0,0-1 0,9 17 0,-14-23 0,-1 0 0,1 0 0,0 0 0,-1-1 0,0 1 0,1 0 0,-1 0 0,0 0 0,0 0 0,0 0 0,0 0 0,0-1 0,-1 1 0,1 0 0,0 0 0,-1 0 0,0 0 0,1-1 0,-1 1 0,0 0 0,0-1 0,0 1 0,0 0 0,0-1 0,0 1 0,0-1 0,-1 0 0,1 1 0,0-1 0,-1 0 0,1 0 0,-1 0 0,0 0 0,1 0 0,-1 0 0,0 0 0,1 0 0,-1-1 0,-2 1 0,-10 3 0,0 0 0,0-1 0,0-1 0,-1 0 0,1-1 0,0 0 0,-1-1 0,-14-3 0,59 4 0,-3 0 0,0 0 0,37 7 0,-55-6 0,0 0 0,0 0 0,-1 1 0,1 0 0,-1 1 0,1 0 0,14 10 0,-20-12 0,0 1 0,0 0 0,0 0 0,-1 0 0,1 0 0,-1 1 0,1-1 0,-1 1 0,-1 0 0,1-1 0,0 1 0,-1 0 0,0 0 0,0 0 0,0 0 0,0 0 0,0 0 0,-1 0 0,0 0 0,0 6 0,-1-4 0,1-1 0,-1 0 0,0 1 0,-1-1 0,1 0 0,-1 0 0,0 1 0,-1-1 0,1-1 0,-1 1 0,0 0 0,0-1 0,0 1 0,-1-1 0,0 0 0,1 0 0,-1 0 0,-1-1 0,1 1 0,-8 4 0,-11 5 0,1-1 0,-2-1 0,-28 11 0,11-6 0,31-13-170,0 0-1,0 0 0,0-1 1,0 0-1,-1-1 0,1 0 1,-11-1-1,3 0-6655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6.59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 1 24575,'-2'131'0,"5"141"0,-3-269 0,0-1 0,1 0 0,0 0 0,-1 0 0,1 0 0,0 1 0,0-1 0,0 0 0,0 0 0,1-1 0,-1 1 0,0 0 0,1 0 0,-1-1 0,1 1 0,0-1 0,-1 1 0,1-1 0,0 0 0,0 1 0,0-1 0,0 0 0,0 0 0,0-1 0,0 1 0,1 0 0,-1-1 0,0 1 0,0-1 0,0 0 0,3 1 0,11 0 0,-1 0 0,1-2 0,25-2 0,-12 1 0,57 2 0,41-2 0,-125 2-105,0 0 0,1-1 0,-1 1 0,0-1 0,0 1 0,1-1 0,-1 0 0,0 0 0,0 0 0,0 0 0,0-1 0,2 0 0,5-8-6721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6.97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24575,'0'594'0,"10"-522"52,-4-39-1469,-3-15-5409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5:59.4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24575,'2'14'0,"0"0"0,1-1 0,0 1 0,1-1 0,11 24 0,2 8 0,-8-14-115,4 4-135,-3 1 0,0 1 0,-3 0 0,6 60 0,-13-78-6576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6:02.68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26 24575,'37'-2'0,"42"-7"0,-42 4 0,45 0 0,-15 3 0,-41 0 0,1 1 0,0 2 0,0 0 0,28 6 0,-50-5 0,0 1 0,0-1 0,-1 1 0,1 0 0,-1 0 0,1 0 0,-1 0 0,0 1 0,0 0 0,0 0 0,-1 0 0,1 0 0,-1 1 0,0-1 0,-1 1 0,1 0 0,-1 0 0,0 0 0,0 0 0,0 0 0,1 9 0,1-3 0,-2 1 0,0-1 0,0 0 0,-1 1 0,0-1 0,-1 1 0,0-1 0,-1 1 0,-3 16 0,2-25 0,1 0 0,0 1 0,-1-1 0,1 0 0,-1 0 0,0 0 0,0 0 0,0 0 0,0-1 0,-1 1 0,1-1 0,-1 1 0,1-1 0,-1 0 0,-4 3 0,-52 22 0,13-8 0,30-11 0,-1-1 0,-32 9 0,-18 8 0,67-24 0,0 1 0,0-1 0,0 0 0,1 1 0,-1-1 0,0 1 0,0-1 0,0 1 0,0-1 0,1 0 0,-1 1 0,0-1 0,0 1 0,1-1 0,-1 0 0,0 1 0,1-1 0,-1 0 0,0 0 0,1 1 0,-1-1 0,1 0 0,-1 0 0,0 1 0,1-1 0,-1 0 0,1 0 0,-1 0 0,1 0 0,-1 0 0,0 0 0,1 1 0,-1-1 0,1 0 0,0-1 0,21 9 0,21-2 0,0-1 0,0-3 0,71-5 0,-19 0 0,26 6 0,126-6 0,-230 0-1365,-4-2-5461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0:36.26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486 1 24575,'1'70'0,"13"94"0,-5-72 0,-8-82 0,-1-1 0,-1 1 0,1-1 0,-2 1 0,1-1 0,-1 0 0,-6 15 0,6-20 0,-1 0 0,-1 0 0,1 0 0,0 0 0,-1 0 0,0-1 0,0 0 0,0 0 0,0 0 0,-1 0 0,1-1 0,-1 1 0,-8 2 0,1 0 0,0-1 0,0 0 0,-1-1 0,-17 3 0,-3-3 0,0-1 0,0-2 0,-44-5 0,63 4 0,1-1 0,0-1 0,0 0 0,1-1 0,-1 0 0,0-1 0,1 0 0,0-1 0,1-1 0,-1 0 0,-11-10 0,21 16 4,1 0-1,0 0 1,-1 0-1,1 0 0,0 0 1,0 0-1,0-1 1,0 1-1,0 0 0,0-1 1,0 1-1,0-1 1,1 1-1,-1-1 1,1 1-1,-1-1 0,1 0 1,-1 1-1,1-1 1,0 0-1,0 1 1,0-1-1,0 0 0,0 1 1,0-1-1,0 0 1,0 1-1,1-1 0,-1 0 1,1 1-1,-1-1 1,1 1-1,0-1 1,1-2-1,0 2-90,0-1-1,1 1 1,-1-1 0,1 1-1,-1 0 1,1 0 0,0 0-1,-1 0 1,1 0-1,0 1 1,0 0 0,0-1-1,1 1 1,-1 0 0,0 0-1,5 0 1,9-1-6739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6:04.4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252 26 24575,'0'-1'0,"1"0"0,-1 0 0,1 0 0,0 0 0,-1 0 0,1 0 0,0 0 0,0 0 0,0 0 0,0 0 0,0 0 0,0 0 0,0 0 0,0 1 0,0-1 0,0 1 0,0-1 0,0 0 0,1 1 0,-1 0 0,0-1 0,0 1 0,1 0 0,-1 0 0,0 0 0,0-1 0,3 2 0,42-5 0,-41 4 0,40-2 0,67 1 0,-101 1 0,0 1 0,0 1 0,0 0 0,0 0 0,0 1 0,0 1 0,14 6 0,-18-6 0,-1 0 0,0 1 0,0 0 0,0 0 0,-1 0 0,0 0 0,0 1 0,0 0 0,-1 0 0,0 0 0,0 1 0,0-1 0,-1 1 0,0 0 0,0 0 0,-1 0 0,0 0 0,0 1 0,-1-1 0,0 0 0,0 1 0,0 10 0,-1-12 0,0 0 0,0 0 0,-1 0 0,0-1 0,0 1 0,0 0 0,-1 0 0,0 0 0,0-1 0,0 1 0,-1-1 0,1 1 0,-1-1 0,-1 0 0,1 0 0,-1 0 0,0-1 0,0 1 0,0-1 0,0 0 0,-1 0 0,0-1 0,0 1 0,0-1 0,0 0 0,0 0 0,-1-1 0,-6 3 0,-202 56 0,102-33 0,112-28 0,0 0 0,-1 0 0,1 0 0,0 0 0,0 0 0,-1 0 0,1 1 0,0-1 0,-1 0 0,1 0 0,0 0 0,0 0 0,-1 0 0,1 0 0,0 0 0,0 1 0,0-1 0,-1 0 0,1 0 0,0 0 0,0 1 0,0-1 0,0 0 0,-1 0 0,1 0 0,0 1 0,0-1 0,0 0 0,0 0 0,0 1 0,0-1 0,0 0 0,0 1 0,0-1 0,-1 0 0,1 0 0,0 1 0,0-1 0,1 1 0,9 5 0,19 1 0,3-4 0,-13-2 0,0 1 0,-1 1 0,1 0 0,31 12 0,17 3 0,-50-15 0,0 1 0,0 1 0,-1 1 0,27 12 0,-40-16 0,1 0 0,-1 1 0,1-1 0,-1 1 0,0-1 0,0 1 0,0 0 0,0 0 0,-1 1 0,1-1 0,-1 0 0,1 1 0,-1 0 0,-1-1 0,1 1 0,0 0 0,-1 0 0,0 0 0,0 0 0,0 0 0,0 0 0,-1 0 0,1 1 0,-1 4 0,0-7 0,-1 1 0,1-1 0,0 0 0,0 1 0,-1-1 0,0 1 0,1-1 0,-1 1 0,0-1 0,0 0 0,0 0 0,0 0 0,-1 1 0,1-1 0,-1 0 0,1 0 0,-1-1 0,1 1 0,-1 0 0,0-1 0,0 1 0,0-1 0,0 1 0,0-1 0,-1 0 0,1 0 0,0 0 0,0 0 0,-5 1 0,-7 1 0,1-1 0,-1 0 0,1-1 0,-22-1 0,-19 3 0,17 3 0,-61 4 0,60-8 0,-45 7 0,43-4 0,-50 1 0,6-7-1365,66 1-5461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7:45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24575,'11'52'0,"-3"-23"0,1 19 0,-2 0 0,0 95 0,-7-135 0,0 0 0,1 0 0,0 1 0,0-1 0,0 0 0,1 0 0,0 0 0,6 11 0,-7-16 0,1 0 0,-1 0 0,1 0 0,0-1 0,0 1 0,0-1 0,1 1 0,-1-1 0,0 0 0,1 0 0,0 0 0,-1 0 0,1 0 0,0-1 0,0 1 0,0-1 0,0 0 0,0 0 0,0 0 0,0 0 0,1-1 0,-1 1 0,5-1 0,72 9 0,29 1 0,242 12 0,-236-17 0,117 21 0,-125-11 0,153 2 0,-223-18-1365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7:45.7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105 0 24575,'-1'1'0,"0"-1"0,0 0 0,0 1 0,0-1 0,0 1 0,0-1 0,1 1 0,-1 0 0,0-1 0,0 1 0,1 0 0,-1-1 0,0 1 0,1 0 0,-1 0 0,1 0 0,-1 0 0,1 0 0,-1-1 0,1 1 0,0 0 0,-1 0 0,1 0 0,0 0 0,0 0 0,0 0 0,0 2 0,-4 31 0,4-30 0,-11 88 0,5-57 0,0 54 0,4-50 0,-9 54 0,2-15 0,6-56 41,-1-1-1,-10 30 1,-2 8-1528,13-43-5339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6:33.2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1,'70'10,"-56"-7,1 0,30 1,-3-4,-37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6:35.1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2,'76'-2,"80"4,-149-1,-2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6:36.49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1,'38'2,"0"3,72 17,-72-14,-22-5,0 0,0-1,23-1,-33-1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6:37.3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0,'164'7,"63"6,-201-13,-20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6:40.60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1 162 24575,'19'-1'0,"0"-1"0,0 0 0,0-2 0,0 0 0,0-2 0,-1 1 0,0-2 0,0-1 0,26-15 0,146-60 0,-163 66-1365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6:41.65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85 24575,'34'-2'0,"-1"-2"0,0-1 0,44-13 0,-15 4 0,-32 8-104,-16 4-106,0-1 0,0 0 0,0-1-1,0-1 1,23-10 0,-31 11-6616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6:42.9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0 165 24575,'13'-2'0,"-1"-1"0,1 1 0,-1-2 0,0 0 0,0 0 0,0-1 0,15-9 0,19-7 0,-13 6 0,42-25 0,6-3 0,-71 36-1365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0:43.87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1,'361'0,"-343"0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6:43.8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85 24575,'23'-2'0,"1"0"0,-1-2 0,41-11 0,26-6 0,-76 19-195,-1-1 0,1-1 0,-1 0 0,0-1 0,0 0 0,14-9 0,-21 11-6631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2.97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24575,'1'48'0,"2"-1"0,10 55 0,-11-83 32,-1 1 0,-2 35 1,0-39-326,1-1 1,0 1 0,1 0-1,6 30 1,-3-33-6534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4.45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48 24575,'4'-1'0,"0"0"0,0 0 0,0 0 0,0-1 0,0 0 0,-1 1 0,1-1 0,-1 0 0,5-4 0,20-9 0,-5 10 0,0 2 0,0 0 0,0 1 0,0 1 0,44 4 0,0 0 0,-63-3 0,0 0 0,0 0 0,0 1 0,0 0 0,0 0 0,-1 0 0,1 0 0,0 0 0,-1 1 0,1 0 0,-1 0 0,1 0 0,-1 0 0,0 0 0,0 0 0,0 1 0,0 0 0,0 0 0,3 5 0,-4-6 0,-1 0 0,0 0 0,0 1 0,0-1 0,0 0 0,0 0 0,-1 1 0,1-1 0,-1 1 0,1-1 0,-1 1 0,0-1 0,0 1 0,0-1 0,0 1 0,0-1 0,-1 1 0,1-1 0,-1 0 0,0 1 0,0-1 0,0 0 0,0 1 0,0-1 0,0 0 0,0 0 0,-1 0 0,1 0 0,-1 0 0,1 0 0,-1 0 0,-2 1 0,-118 100 0,122-103 0,0 0 0,-1 1 0,1-1 0,0 0 0,0 0 0,-1 0 0,1 1 0,0-1 0,0 0 0,0 0 0,-1 0 0,1 1 0,0-1 0,0 0 0,0 1 0,0-1 0,0 0 0,0 0 0,-1 1 0,1-1 0,0 0 0,0 1 0,0-1 0,0 0 0,0 0 0,0 1 0,0-1 0,0 0 0,0 1 0,0-1 0,1 0 0,-1 1 0,0-1 0,0 0 0,0 0 0,0 1 0,0-1 0,0 0 0,1 0 0,-1 1 0,0-1 0,0 0 0,0 0 0,1 1 0,-1-1 0,20 5 0,32-4 0,-47-1 0,275-1-1365,-262 1-5461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5.8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24575,'18'0'0,"-1"0"0,0 2 0,0 0 0,0 1 0,0 1 0,0 0 0,24 11 0,-34-11 0,-1 1 0,0 0 0,0 0 0,-1 1 0,1 0 0,-1 0 0,7 11 0,12 13 0,-22-28 0,5 5 0,0 1 0,0-1 0,-1 2 0,0-1 0,9 17 0,-14-23 0,-1 0 0,1 0 0,0 0 0,-1-1 0,0 1 0,1 0 0,-1 0 0,0 0 0,0 0 0,0 0 0,0 0 0,0-1 0,-1 1 0,1 0 0,0 0 0,-1 0 0,0 0 0,1-1 0,-1 1 0,0 0 0,0-1 0,0 1 0,0 0 0,0-1 0,0 1 0,0-1 0,-1 0 0,1 1 0,0-1 0,-1 0 0,1 0 0,-1 0 0,0 0 0,1 0 0,-1 0 0,0 0 0,1 0 0,-1-1 0,-2 1 0,-10 3 0,0 0 0,0-1 0,0-1 0,-1 0 0,1-1 0,0 0 0,-1-1 0,-14-3 0,59 4 0,-3 0 0,0 0 0,37 7 0,-55-6 0,0 0 0,0 0 0,-1 1 0,1 0 0,-1 1 0,1 0 0,14 10 0,-20-12 0,0 1 0,0 0 0,0 0 0,-1 0 0,1 0 0,-1 1 0,1-1 0,-1 1 0,-1 0 0,1-1 0,0 1 0,-1 0 0,0 0 0,0 0 0,0 0 0,0 0 0,0 0 0,-1 0 0,0 0 0,0 6 0,-1-4 0,1-1 0,-1 0 0,0 1 0,-1-1 0,1 0 0,-1 0 0,0 1 0,-1-1 0,1-1 0,-1 1 0,0 0 0,0-1 0,0 1 0,-1-1 0,0 0 0,1 0 0,-1 0 0,-1-1 0,1 1 0,-8 4 0,-11 5 0,1-1 0,-2-1 0,-28 11 0,11-6 0,31-13-170,0 0-1,0 0 0,0-1 1,0 0-1,-1-1 0,1 0 1,-11-1-1,3 0-6655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6.59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 1 24575,'-2'131'0,"5"141"0,-3-269 0,0-1 0,1 0 0,0 0 0,-1 0 0,1 0 0,0 1 0,0-1 0,0 0 0,0 0 0,1-1 0,-1 1 0,0 0 0,1 0 0,-1-1 0,1 1 0,0-1 0,-1 1 0,1-1 0,0 0 0,0 1 0,0-1 0,0 0 0,0 0 0,0-1 0,0 1 0,1 0 0,-1-1 0,0 1 0,0-1 0,0 0 0,3 1 0,11 0 0,-1 0 0,1-2 0,25-2 0,-12 1 0,57 2 0,41-2 0,-125 2-105,0 0 0,1-1 0,-1 1 0,0-1 0,0 1 0,1-1 0,-1 0 0,0 0 0,0 0 0,0 0 0,0-1 0,2 0 0,5-8-6721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4:46.97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24575,'0'594'0,"10"-522"52,-4-39-1469,-3-15-5409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5:59.4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24575,'2'14'0,"0"0"0,1-1 0,0 1 0,1-1 0,11 24 0,2 8 0,-8-14-115,4 4-135,-3 1 0,0 1 0,-3 0 0,6 60 0,-13-78-6576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6:02.68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26 24575,'37'-2'0,"42"-7"0,-42 4 0,45 0 0,-15 3 0,-41 0 0,1 1 0,0 2 0,0 0 0,28 6 0,-50-5 0,0 1 0,0-1 0,-1 1 0,1 0 0,-1 0 0,1 0 0,-1 0 0,0 1 0,0 0 0,0 0 0,-1 0 0,1 0 0,-1 1 0,0-1 0,-1 1 0,1 0 0,-1 0 0,0 0 0,0 0 0,0 0 0,1 9 0,1-3 0,-2 1 0,0-1 0,0 0 0,-1 1 0,0-1 0,-1 1 0,0-1 0,-1 1 0,-3 16 0,2-25 0,1 0 0,0 1 0,-1-1 0,1 0 0,-1 0 0,0 0 0,0 0 0,0 0 0,0-1 0,-1 1 0,1-1 0,-1 1 0,1-1 0,-1 0 0,-4 3 0,-52 22 0,13-8 0,30-11 0,-1-1 0,-32 9 0,-18 8 0,67-24 0,0 1 0,0-1 0,0 0 0,1 1 0,-1-1 0,0 1 0,0-1 0,0 1 0,0-1 0,1 0 0,-1 1 0,0-1 0,0 1 0,1-1 0,-1 0 0,0 1 0,1-1 0,-1 0 0,0 0 0,1 1 0,-1-1 0,1 0 0,-1 0 0,0 1 0,1-1 0,-1 0 0,1 0 0,-1 0 0,1 0 0,-1 0 0,0 0 0,1 1 0,-1-1 0,1 0 0,0-1 0,21 9 0,21-2 0,0-1 0,0-3 0,71-5 0,-19 0 0,26 6 0,126-6 0,-230 0-1365,-4-2-5461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6:04.4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252 26 24575,'0'-1'0,"1"0"0,-1 0 0,1 0 0,0 0 0,-1 0 0,1 0 0,0 0 0,0 0 0,0 0 0,0 0 0,0 0 0,0 0 0,0 0 0,0 1 0,0-1 0,0 1 0,0-1 0,0 0 0,1 1 0,-1 0 0,0-1 0,0 1 0,1 0 0,-1 0 0,0 0 0,0-1 0,3 2 0,42-5 0,-41 4 0,40-2 0,67 1 0,-101 1 0,0 1 0,0 1 0,0 0 0,0 0 0,0 1 0,0 1 0,14 6 0,-18-6 0,-1 0 0,0 1 0,0 0 0,0 0 0,-1 0 0,0 0 0,0 1 0,0 0 0,-1 0 0,0 0 0,0 1 0,0-1 0,-1 1 0,0 0 0,0 0 0,-1 0 0,0 0 0,0 1 0,-1-1 0,0 0 0,0 1 0,0 10 0,-1-12 0,0 0 0,0 0 0,-1 0 0,0-1 0,0 1 0,0 0 0,-1 0 0,0 0 0,0-1 0,0 1 0,-1-1 0,1 1 0,-1-1 0,-1 0 0,1 0 0,-1 0 0,0-1 0,0 1 0,0-1 0,0 0 0,-1 0 0,0-1 0,0 1 0,0-1 0,0 0 0,0 0 0,-1-1 0,-6 3 0,-202 56 0,102-33 0,112-28 0,0 0 0,-1 0 0,1 0 0,0 0 0,0 0 0,-1 0 0,1 1 0,0-1 0,-1 0 0,1 0 0,0 0 0,0 0 0,-1 0 0,1 0 0,0 0 0,0 1 0,0-1 0,-1 0 0,1 0 0,0 0 0,0 1 0,0-1 0,0 0 0,-1 0 0,1 0 0,0 1 0,0-1 0,0 0 0,0 0 0,0 1 0,0-1 0,0 0 0,0 1 0,0-1 0,-1 0 0,1 0 0,0 1 0,0-1 0,1 1 0,9 5 0,19 1 0,3-4 0,-13-2 0,0 1 0,-1 1 0,1 0 0,31 12 0,17 3 0,-50-15 0,0 1 0,0 1 0,-1 1 0,27 12 0,-40-16 0,1 0 0,-1 1 0,1-1 0,-1 1 0,0-1 0,0 1 0,0 0 0,0 0 0,-1 1 0,1-1 0,-1 0 0,1 1 0,-1 0 0,-1-1 0,1 1 0,0 0 0,-1 0 0,0 0 0,0 0 0,0 0 0,0 0 0,-1 0 0,1 1 0,-1 4 0,0-7 0,-1 1 0,1-1 0,0 0 0,0 1 0,-1-1 0,0 1 0,1-1 0,-1 1 0,0-1 0,0 0 0,0 0 0,0 0 0,-1 1 0,1-1 0,-1 0 0,1 0 0,-1-1 0,1 1 0,-1 0 0,0-1 0,0 1 0,0-1 0,0 1 0,0-1 0,-1 0 0,1 0 0,0 0 0,0 0 0,-5 1 0,-7 1 0,1-1 0,-1 0 0,1-1 0,-22-1 0,-19 3 0,17 3 0,-61 4 0,60-8 0,-45 7 0,43-4 0,-50 1 0,6-7-1365,66 1-5461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7:45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24575,'11'52'0,"-3"-23"0,1 19 0,-2 0 0,0 95 0,-7-135 0,0 0 0,1 0 0,0 1 0,0-1 0,0 0 0,1 0 0,0 0 0,6 11 0,-7-16 0,1 0 0,-1 0 0,1 0 0,0-1 0,0 1 0,0-1 0,1 1 0,-1-1 0,0 0 0,1 0 0,0 0 0,-1 0 0,1 0 0,0-1 0,0 1 0,0-1 0,0 0 0,0 0 0,0 0 0,0 0 0,1-1 0,-1 1 0,5-1 0,72 9 0,29 1 0,242 12 0,-236-17 0,117 21 0,-125-11 0,153 2 0,-223-18-1365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0:45.03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1,'361'0,"-342"0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57:45.7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105 0 24575,'-1'1'0,"0"-1"0,0 0 0,0 1 0,0-1 0,0 1 0,0-1 0,1 1 0,-1 0 0,0-1 0,0 1 0,1 0 0,-1-1 0,0 1 0,1 0 0,-1 0 0,1 0 0,-1 0 0,1 0 0,-1-1 0,1 1 0,0 0 0,-1 0 0,1 0 0,0 0 0,0 0 0,0 0 0,0 2 0,-4 31 0,4-30 0,-11 88 0,5-57 0,0 54 0,4-50 0,-9 54 0,2-15 0,6-56 41,-1-1-1,-10 30 1,-2 8-1528,13-43-5339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6:33.2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1,'70'10,"-56"-7,1 0,30 1,-3-4,-37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6:35.1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2,'76'-2,"80"4,-149-1,-2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6:36.49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1,'38'2,"0"3,72 17,-72-14,-22-5,0 0,0-1,23-1,-33-1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7T07:46:37.3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0,'164'7,"63"6,-201-13,-20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7T07:46:40.60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1 162 24575,'19'-1'0,"0"-1"0,0 0 0,0-2 0,0 0 0,0-2 0,-1 1 0,0-2 0,0-1 0,26-15 0,146-60 0,-163 66-1365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E57A4-F7C8-4944-A622-386DEDE98A32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A9236-5D9E-45ED-A25A-C6AC9031605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1522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5A9236-5D9E-45ED-A25A-C6AC90316052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7528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D27EB-2202-8C5B-3310-87841BD66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A2A1F-628A-390A-E875-C0F5B153A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F64B8-9AAC-2B26-0888-7963A57A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F248C-D162-1E61-F5CF-1970FD4DB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D968C-FBA2-35DC-7DE7-CD6B36725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4236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670F3-1789-7AA6-8157-199E8A404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A664-0880-434C-FBB5-BDE8F4303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71952-D0F2-62D6-67E0-9FF122BB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47893-11CC-ADAC-273B-875AC22F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878CC-0718-62F8-26D5-B6BEF8A62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24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C23D8E-2532-694F-4B4F-091DF9D763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0DA68-5452-DD51-BDB2-3D6AE3B43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03327-0A0B-DBC6-A9B8-6248D499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80D7F-E309-AF5C-6D9E-7EDFC924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4DAA1-D885-7FD3-8C75-817B58867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430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F1A4C-3E14-A938-6EB8-9D1FE29C8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06A80-A7A7-CA24-A219-AA6DC43C0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938F5-D9B2-A747-42CB-B4E43E26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0D49B-FA6E-7B9A-939A-318D08906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5FC1B-FFC3-5A94-6DD9-24EAF1E1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1228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E1EDD-0FD0-832D-E642-63BB3C0B1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DDE92-B808-1972-3DFC-4E4162916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5D2B-CE11-5E57-41AF-6B43137C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6994A-93AB-9F16-3954-68DFE01F3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5F326-C4E3-CC73-31A9-6D4295AC7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459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80091-570B-6F9A-5482-208E6D33C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B6FFD-F975-3835-699C-C63C45A5E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2EE84-7B75-DF36-D85B-265441A68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F5591-336F-D400-915B-4A22A1B0C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89422-678E-EE24-1B85-C01E0FEB0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A0CAA-6A02-55A4-5BA1-B536663DA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387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61010-1B73-AF1C-1990-BF8C65568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5C57A-A337-564F-DA64-72B87959B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7D14A-9C2E-04C8-2504-482F77A3E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C117D9-BA8B-D5A5-DD6A-94643E37C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705569-0360-371E-7BD0-E56B43D1FD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9C22DD-4F90-2D4F-0122-2EFB66CFC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539CA6-8271-59C0-6184-91D450B91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12DE7C-3CDB-4817-4A4E-A10420314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420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FB2D0-4BDA-61D5-5C85-4CC91D11B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96A116-3C8F-1EE4-3D2A-128E4BB30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88A1C-8A2F-C979-ABF6-80B425E7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74AFFD-28A3-9E6C-91D3-CF9504C81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224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D63EC5-EA17-FAC8-D042-A3B8B7B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37194F-E04D-66D8-C508-B1D8038BB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BACF5-A114-68C9-9A66-5124CE162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61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8E77F-14F0-9EC2-9698-46F9C1BFE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E2FFA-69C7-D0AF-2611-35F6625ED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F4351-BDB3-728E-C48B-3579B39CF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EBBEC-B1A0-E183-500F-A57CC9F7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C9A4B-917C-4E5D-3C3E-0695CD619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3DCD8-587E-4205-92B8-FA1267A4B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90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D5A55-699F-B574-289E-B8ACCA175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4A4FCB-0720-FF6F-EE06-D36CD78702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FD2603-56C3-BBA4-5773-40C9A6D1F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F36C5F-E1FC-A64A-C0F9-DD52B833A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47A18-0284-9D06-B878-94592D5A3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DC4EF-7AE9-263C-75C9-A41E06D1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2414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5982ED-51BB-212F-7ECF-AA6CFB0A1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80B23-AA62-1A07-2432-AEDFC158C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19DD6-AC6B-98D2-E0E3-8AA026A6C4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DC8E22-C3A8-470C-88A8-9CE7570DBE9E}" type="datetimeFigureOut">
              <a:rPr lang="en-MY" smtClean="0"/>
              <a:t>7/1/2026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937F8-60B0-C788-4899-17BF04530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D4F02-20C8-AB74-2348-B3C9E6E401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3EE05F-EDFC-41C8-85FC-F23120842A4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9071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0.xml"/><Relationship Id="rId18" Type="http://schemas.openxmlformats.org/officeDocument/2006/relationships/image" Target="../media/image13.png"/><Relationship Id="rId26" Type="http://schemas.openxmlformats.org/officeDocument/2006/relationships/image" Target="../media/image17.png"/><Relationship Id="rId21" Type="http://schemas.openxmlformats.org/officeDocument/2006/relationships/customXml" Target="../ink/ink14.xml"/><Relationship Id="rId34" Type="http://schemas.openxmlformats.org/officeDocument/2006/relationships/image" Target="../media/image21.png"/><Relationship Id="rId7" Type="http://schemas.openxmlformats.org/officeDocument/2006/relationships/customXml" Target="../ink/ink7.xml"/><Relationship Id="rId12" Type="http://schemas.openxmlformats.org/officeDocument/2006/relationships/image" Target="../media/image10.png"/><Relationship Id="rId17" Type="http://schemas.openxmlformats.org/officeDocument/2006/relationships/customXml" Target="../ink/ink12.xml"/><Relationship Id="rId25" Type="http://schemas.openxmlformats.org/officeDocument/2006/relationships/customXml" Target="../ink/ink16.xml"/><Relationship Id="rId33" Type="http://schemas.openxmlformats.org/officeDocument/2006/relationships/customXml" Target="../ink/ink20.xml"/><Relationship Id="rId38" Type="http://schemas.openxmlformats.org/officeDocument/2006/relationships/image" Target="../media/image23.pn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20" Type="http://schemas.openxmlformats.org/officeDocument/2006/relationships/image" Target="../media/image14.png"/><Relationship Id="rId29" Type="http://schemas.openxmlformats.org/officeDocument/2006/relationships/customXml" Target="../ink/ink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customXml" Target="../ink/ink9.xml"/><Relationship Id="rId24" Type="http://schemas.openxmlformats.org/officeDocument/2006/relationships/image" Target="../media/image16.png"/><Relationship Id="rId32" Type="http://schemas.openxmlformats.org/officeDocument/2006/relationships/image" Target="../media/image20.png"/><Relationship Id="rId37" Type="http://schemas.openxmlformats.org/officeDocument/2006/relationships/customXml" Target="../ink/ink22.xml"/><Relationship Id="rId5" Type="http://schemas.openxmlformats.org/officeDocument/2006/relationships/customXml" Target="../ink/ink6.xml"/><Relationship Id="rId15" Type="http://schemas.openxmlformats.org/officeDocument/2006/relationships/customXml" Target="../ink/ink11.xml"/><Relationship Id="rId23" Type="http://schemas.openxmlformats.org/officeDocument/2006/relationships/customXml" Target="../ink/ink15.xml"/><Relationship Id="rId28" Type="http://schemas.openxmlformats.org/officeDocument/2006/relationships/image" Target="../media/image18.png"/><Relationship Id="rId36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customXml" Target="../ink/ink13.xml"/><Relationship Id="rId31" Type="http://schemas.openxmlformats.org/officeDocument/2006/relationships/customXml" Target="../ink/ink19.xml"/><Relationship Id="rId4" Type="http://schemas.openxmlformats.org/officeDocument/2006/relationships/image" Target="../media/image6.png"/><Relationship Id="rId9" Type="http://schemas.openxmlformats.org/officeDocument/2006/relationships/customXml" Target="../ink/ink8.xml"/><Relationship Id="rId14" Type="http://schemas.openxmlformats.org/officeDocument/2006/relationships/image" Target="../media/image11.png"/><Relationship Id="rId22" Type="http://schemas.openxmlformats.org/officeDocument/2006/relationships/image" Target="../media/image15.png"/><Relationship Id="rId27" Type="http://schemas.openxmlformats.org/officeDocument/2006/relationships/customXml" Target="../ink/ink17.xml"/><Relationship Id="rId30" Type="http://schemas.openxmlformats.org/officeDocument/2006/relationships/image" Target="../media/image19.png"/><Relationship Id="rId35" Type="http://schemas.openxmlformats.org/officeDocument/2006/relationships/customXml" Target="../ink/ink21.xml"/><Relationship Id="rId8" Type="http://schemas.openxmlformats.org/officeDocument/2006/relationships/image" Target="../media/image8.png"/><Relationship Id="rId3" Type="http://schemas.openxmlformats.org/officeDocument/2006/relationships/customXml" Target="../ink/ink5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8.xml"/><Relationship Id="rId18" Type="http://schemas.openxmlformats.org/officeDocument/2006/relationships/image" Target="../media/image30.png"/><Relationship Id="rId26" Type="http://schemas.openxmlformats.org/officeDocument/2006/relationships/image" Target="../media/image34.png"/><Relationship Id="rId39" Type="http://schemas.openxmlformats.org/officeDocument/2006/relationships/image" Target="../media/image41.png"/><Relationship Id="rId21" Type="http://schemas.openxmlformats.org/officeDocument/2006/relationships/customXml" Target="../ink/ink32.xml"/><Relationship Id="rId34" Type="http://schemas.openxmlformats.org/officeDocument/2006/relationships/image" Target="../media/image38.png"/><Relationship Id="rId7" Type="http://schemas.openxmlformats.org/officeDocument/2006/relationships/customXml" Target="../ink/ink25.xml"/><Relationship Id="rId12" Type="http://schemas.openxmlformats.org/officeDocument/2006/relationships/image" Target="../media/image27.png"/><Relationship Id="rId17" Type="http://schemas.openxmlformats.org/officeDocument/2006/relationships/customXml" Target="../ink/ink30.xml"/><Relationship Id="rId25" Type="http://schemas.openxmlformats.org/officeDocument/2006/relationships/customXml" Target="../ink/ink34.xml"/><Relationship Id="rId33" Type="http://schemas.openxmlformats.org/officeDocument/2006/relationships/customXml" Target="../ink/ink38.xml"/><Relationship Id="rId38" Type="http://schemas.openxmlformats.org/officeDocument/2006/relationships/image" Target="../media/image40.png"/><Relationship Id="rId2" Type="http://schemas.openxmlformats.org/officeDocument/2006/relationships/image" Target="../media/image1.png"/><Relationship Id="rId16" Type="http://schemas.openxmlformats.org/officeDocument/2006/relationships/image" Target="../media/image29.png"/><Relationship Id="rId20" Type="http://schemas.openxmlformats.org/officeDocument/2006/relationships/image" Target="../media/image31.png"/><Relationship Id="rId29" Type="http://schemas.openxmlformats.org/officeDocument/2006/relationships/customXml" Target="../ink/ink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11" Type="http://schemas.openxmlformats.org/officeDocument/2006/relationships/customXml" Target="../ink/ink27.xml"/><Relationship Id="rId24" Type="http://schemas.openxmlformats.org/officeDocument/2006/relationships/image" Target="../media/image33.png"/><Relationship Id="rId32" Type="http://schemas.openxmlformats.org/officeDocument/2006/relationships/image" Target="../media/image37.png"/><Relationship Id="rId37" Type="http://schemas.openxmlformats.org/officeDocument/2006/relationships/customXml" Target="../ink/ink40.xml"/><Relationship Id="rId5" Type="http://schemas.openxmlformats.org/officeDocument/2006/relationships/customXml" Target="../ink/ink24.xml"/><Relationship Id="rId15" Type="http://schemas.openxmlformats.org/officeDocument/2006/relationships/customXml" Target="../ink/ink29.xml"/><Relationship Id="rId23" Type="http://schemas.openxmlformats.org/officeDocument/2006/relationships/customXml" Target="../ink/ink33.xml"/><Relationship Id="rId28" Type="http://schemas.openxmlformats.org/officeDocument/2006/relationships/image" Target="../media/image35.png"/><Relationship Id="rId36" Type="http://schemas.openxmlformats.org/officeDocument/2006/relationships/image" Target="../media/image39.png"/><Relationship Id="rId10" Type="http://schemas.openxmlformats.org/officeDocument/2006/relationships/image" Target="../media/image9.png"/><Relationship Id="rId19" Type="http://schemas.openxmlformats.org/officeDocument/2006/relationships/customXml" Target="../ink/ink31.xml"/><Relationship Id="rId31" Type="http://schemas.openxmlformats.org/officeDocument/2006/relationships/customXml" Target="../ink/ink37.xml"/><Relationship Id="rId4" Type="http://schemas.openxmlformats.org/officeDocument/2006/relationships/image" Target="../media/image24.png"/><Relationship Id="rId9" Type="http://schemas.openxmlformats.org/officeDocument/2006/relationships/customXml" Target="../ink/ink26.xml"/><Relationship Id="rId14" Type="http://schemas.openxmlformats.org/officeDocument/2006/relationships/image" Target="../media/image28.png"/><Relationship Id="rId22" Type="http://schemas.openxmlformats.org/officeDocument/2006/relationships/image" Target="../media/image32.png"/><Relationship Id="rId27" Type="http://schemas.openxmlformats.org/officeDocument/2006/relationships/customXml" Target="../ink/ink35.xml"/><Relationship Id="rId30" Type="http://schemas.openxmlformats.org/officeDocument/2006/relationships/image" Target="../media/image36.png"/><Relationship Id="rId35" Type="http://schemas.openxmlformats.org/officeDocument/2006/relationships/customXml" Target="../ink/ink39.xml"/><Relationship Id="rId8" Type="http://schemas.openxmlformats.org/officeDocument/2006/relationships/image" Target="../media/image26.png"/><Relationship Id="rId3" Type="http://schemas.openxmlformats.org/officeDocument/2006/relationships/customXml" Target="../ink/ink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04C03-C177-0693-32AC-23A95851C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24" y="115503"/>
            <a:ext cx="4616687" cy="301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D9ED8F-05CE-4A63-D587-F21274DC3323}"/>
              </a:ext>
            </a:extLst>
          </p:cNvPr>
          <p:cNvSpPr txBox="1"/>
          <p:nvPr/>
        </p:nvSpPr>
        <p:spPr>
          <a:xfrm>
            <a:off x="4955611" y="250096"/>
            <a:ext cx="405456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MY" sz="1600" dirty="0"/>
          </a:p>
          <a:p>
            <a:pPr marL="400050" indent="-400050">
              <a:buAutoNum type="romanLcParenR"/>
            </a:pPr>
            <a:r>
              <a:rPr lang="en-US" sz="1600" dirty="0"/>
              <a:t>Calculate P(-j) using probabilistic reasoning</a:t>
            </a:r>
          </a:p>
          <a:p>
            <a:endParaRPr lang="en-US" sz="1600" dirty="0"/>
          </a:p>
          <a:p>
            <a:r>
              <a:rPr lang="en-US" sz="1600" dirty="0"/>
              <a:t>      P(</a:t>
            </a:r>
            <a:r>
              <a:rPr lang="en-US" sz="1600" dirty="0">
                <a:solidFill>
                  <a:srgbClr val="FF0000"/>
                </a:solidFill>
              </a:rPr>
              <a:t>-j</a:t>
            </a:r>
            <a:r>
              <a:rPr lang="en-US" sz="1600" dirty="0"/>
              <a:t>) = P(+a, </a:t>
            </a:r>
            <a:r>
              <a:rPr lang="en-US" sz="1600" dirty="0">
                <a:solidFill>
                  <a:srgbClr val="FF0000"/>
                </a:solidFill>
              </a:rPr>
              <a:t>-j</a:t>
            </a:r>
            <a:r>
              <a:rPr lang="en-US" sz="1600" dirty="0"/>
              <a:t>) + P(-a, </a:t>
            </a:r>
            <a:r>
              <a:rPr lang="en-US" sz="1600" dirty="0">
                <a:solidFill>
                  <a:srgbClr val="FF0000"/>
                </a:solidFill>
              </a:rPr>
              <a:t>-j</a:t>
            </a:r>
            <a:r>
              <a:rPr lang="en-US" sz="1600" dirty="0"/>
              <a:t>) </a:t>
            </a:r>
          </a:p>
          <a:p>
            <a:r>
              <a:rPr lang="en-US" sz="1600" dirty="0"/>
              <a:t> </a:t>
            </a:r>
          </a:p>
          <a:p>
            <a:endParaRPr lang="en-MY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618B7C-964E-6140-886F-B38A701F89EB}"/>
              </a:ext>
            </a:extLst>
          </p:cNvPr>
          <p:cNvSpPr txBox="1"/>
          <p:nvPr/>
        </p:nvSpPr>
        <p:spPr>
          <a:xfrm>
            <a:off x="8823960" y="1386840"/>
            <a:ext cx="26773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P(+a, </a:t>
            </a:r>
            <a:r>
              <a:rPr lang="en-US" dirty="0">
                <a:solidFill>
                  <a:srgbClr val="FF0000"/>
                </a:solidFill>
              </a:rPr>
              <a:t>-j</a:t>
            </a:r>
            <a:r>
              <a:rPr lang="en-US" dirty="0"/>
              <a:t>) = P(</a:t>
            </a:r>
            <a:r>
              <a:rPr lang="en-US" dirty="0">
                <a:solidFill>
                  <a:srgbClr val="FF0000"/>
                </a:solidFill>
              </a:rPr>
              <a:t>-j </a:t>
            </a:r>
            <a:r>
              <a:rPr lang="en-US" dirty="0"/>
              <a:t>| +a) * P(+a)</a:t>
            </a:r>
          </a:p>
          <a:p>
            <a:r>
              <a:rPr lang="en-US" dirty="0"/>
              <a:t>                  = 0.1 *  ?</a:t>
            </a:r>
          </a:p>
          <a:p>
            <a:r>
              <a:rPr lang="en-US" dirty="0"/>
              <a:t>P(-a, </a:t>
            </a:r>
            <a:r>
              <a:rPr lang="en-US" dirty="0">
                <a:solidFill>
                  <a:srgbClr val="FF0000"/>
                </a:solidFill>
              </a:rPr>
              <a:t>-j</a:t>
            </a:r>
            <a:r>
              <a:rPr lang="en-US" dirty="0"/>
              <a:t>) = P(</a:t>
            </a:r>
            <a:r>
              <a:rPr lang="en-US" dirty="0">
                <a:solidFill>
                  <a:srgbClr val="FF0000"/>
                </a:solidFill>
              </a:rPr>
              <a:t>-j </a:t>
            </a:r>
            <a:r>
              <a:rPr lang="en-US" dirty="0"/>
              <a:t>| -a) * P(-a)</a:t>
            </a:r>
          </a:p>
          <a:p>
            <a:r>
              <a:rPr lang="en-US" dirty="0"/>
              <a:t>                 =  0.95 * ?</a:t>
            </a:r>
            <a:endParaRPr lang="en-MY" dirty="0"/>
          </a:p>
          <a:p>
            <a:endParaRPr lang="en-MY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269B998-08F7-B978-6D71-5F5B4EB9260D}"/>
              </a:ext>
            </a:extLst>
          </p:cNvPr>
          <p:cNvGrpSpPr/>
          <p:nvPr/>
        </p:nvGrpSpPr>
        <p:grpSpPr>
          <a:xfrm>
            <a:off x="1326420" y="3093660"/>
            <a:ext cx="204480" cy="184680"/>
            <a:chOff x="1326420" y="3093660"/>
            <a:chExt cx="204480" cy="184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853030C0-405D-9B5B-E2BA-7C6EACBE732B}"/>
                    </a:ext>
                  </a:extLst>
                </p14:cNvPr>
                <p14:cNvContentPartPr/>
                <p14:nvPr/>
              </p14:nvContentPartPr>
              <p14:xfrm>
                <a:off x="1379340" y="3093660"/>
                <a:ext cx="151560" cy="82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853030C0-405D-9B5B-E2BA-7C6EACBE732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373220" y="3087540"/>
                  <a:ext cx="16380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866A12CC-8EDA-E9E3-7A3D-92C2554AC04A}"/>
                    </a:ext>
                  </a:extLst>
                </p14:cNvPr>
                <p14:cNvContentPartPr/>
                <p14:nvPr/>
              </p14:nvContentPartPr>
              <p14:xfrm>
                <a:off x="1326420" y="3100860"/>
                <a:ext cx="183960" cy="17748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866A12CC-8EDA-E9E3-7A3D-92C2554AC04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20300" y="3094740"/>
                  <a:ext cx="196200" cy="189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DED6748C-DED3-3174-C18D-581CC2279586}"/>
                  </a:ext>
                </a:extLst>
              </p14:cNvPr>
              <p14:cNvContentPartPr/>
              <p14:nvPr/>
            </p14:nvContentPartPr>
            <p14:xfrm>
              <a:off x="1325700" y="2560140"/>
              <a:ext cx="136800" cy="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DED6748C-DED3-3174-C18D-581CC227958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271700" y="2452500"/>
                <a:ext cx="2444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0373FD93-AD76-CA41-9EE9-4C98C171D18B}"/>
                  </a:ext>
                </a:extLst>
              </p14:cNvPr>
              <p14:cNvContentPartPr/>
              <p14:nvPr/>
            </p14:nvContentPartPr>
            <p14:xfrm>
              <a:off x="1317780" y="2880180"/>
              <a:ext cx="137160" cy="3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0373FD93-AD76-CA41-9EE9-4C98C171D18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64140" y="2772540"/>
                <a:ext cx="2448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82CC3AE4-F868-08ED-5687-424D2010B58D}"/>
              </a:ext>
            </a:extLst>
          </p:cNvPr>
          <p:cNvSpPr txBox="1"/>
          <p:nvPr/>
        </p:nvSpPr>
        <p:spPr>
          <a:xfrm>
            <a:off x="845820" y="4048950"/>
            <a:ext cx="76124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need to find the value of </a:t>
            </a:r>
            <a:r>
              <a:rPr lang="en-US" dirty="0">
                <a:solidFill>
                  <a:srgbClr val="FF0000"/>
                </a:solidFill>
              </a:rPr>
              <a:t>P(+a) </a:t>
            </a:r>
            <a:r>
              <a:rPr lang="en-US" dirty="0"/>
              <a:t>&amp; </a:t>
            </a:r>
            <a:r>
              <a:rPr lang="en-US" dirty="0">
                <a:solidFill>
                  <a:srgbClr val="FF0000"/>
                </a:solidFill>
              </a:rPr>
              <a:t>P(-a) </a:t>
            </a:r>
            <a:r>
              <a:rPr lang="en-US" dirty="0"/>
              <a:t>to calculate the join probability of: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P(+a, </a:t>
            </a:r>
            <a:r>
              <a:rPr lang="en-US" dirty="0">
                <a:solidFill>
                  <a:srgbClr val="FF0000"/>
                </a:solidFill>
              </a:rPr>
              <a:t>-j</a:t>
            </a:r>
            <a:r>
              <a:rPr lang="en-US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P(-a, </a:t>
            </a:r>
            <a:r>
              <a:rPr lang="en-US" dirty="0">
                <a:solidFill>
                  <a:srgbClr val="FF0000"/>
                </a:solidFill>
              </a:rPr>
              <a:t>-j</a:t>
            </a:r>
            <a:r>
              <a:rPr lang="en-US" dirty="0"/>
              <a:t>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47277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3C4DB-A7A5-FC11-380A-0AD3AC8A9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EA9D86-4C78-6E8E-092A-1FFE893A0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25" y="103579"/>
            <a:ext cx="3771402" cy="24641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9A52ED-E44B-B8D8-2DE9-04706142DAFB}"/>
              </a:ext>
            </a:extLst>
          </p:cNvPr>
          <p:cNvSpPr txBox="1"/>
          <p:nvPr/>
        </p:nvSpPr>
        <p:spPr>
          <a:xfrm>
            <a:off x="4955611" y="53498"/>
            <a:ext cx="405456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MY" sz="1600" dirty="0"/>
          </a:p>
          <a:p>
            <a:pPr marL="400050" indent="-400050">
              <a:buAutoNum type="romanLcParenR"/>
            </a:pPr>
            <a:r>
              <a:rPr lang="en-US" sz="1600" dirty="0"/>
              <a:t>Calculate P(-j) using probabilistic reasoning</a:t>
            </a:r>
          </a:p>
          <a:p>
            <a:endParaRPr lang="en-US" sz="1600" dirty="0"/>
          </a:p>
          <a:p>
            <a:r>
              <a:rPr lang="en-US" sz="1600" dirty="0"/>
              <a:t>      P(</a:t>
            </a:r>
            <a:r>
              <a:rPr lang="en-US" sz="1600" dirty="0">
                <a:solidFill>
                  <a:srgbClr val="FF0000"/>
                </a:solidFill>
              </a:rPr>
              <a:t>-j</a:t>
            </a:r>
            <a:r>
              <a:rPr lang="en-US" sz="1600" dirty="0"/>
              <a:t>) = P(+a, </a:t>
            </a:r>
            <a:r>
              <a:rPr lang="en-US" sz="1600" dirty="0">
                <a:solidFill>
                  <a:srgbClr val="FF0000"/>
                </a:solidFill>
              </a:rPr>
              <a:t>-j</a:t>
            </a:r>
            <a:r>
              <a:rPr lang="en-US" sz="1600" dirty="0"/>
              <a:t>) + P(-a, </a:t>
            </a:r>
            <a:r>
              <a:rPr lang="en-US" sz="1600" dirty="0">
                <a:solidFill>
                  <a:srgbClr val="FF0000"/>
                </a:solidFill>
              </a:rPr>
              <a:t>-j</a:t>
            </a:r>
            <a:r>
              <a:rPr lang="en-US" sz="1600" dirty="0"/>
              <a:t>)</a:t>
            </a:r>
          </a:p>
          <a:p>
            <a:endParaRPr lang="en-US" sz="1600" dirty="0"/>
          </a:p>
          <a:p>
            <a:r>
              <a:rPr lang="en-US" sz="1600" dirty="0"/>
              <a:t>     = 0.000252 + 0.947606</a:t>
            </a:r>
          </a:p>
          <a:p>
            <a:r>
              <a:rPr lang="en-US" sz="1600" dirty="0"/>
              <a:t>     = 0.947858</a:t>
            </a:r>
          </a:p>
          <a:p>
            <a:r>
              <a:rPr lang="en-US" sz="1600" dirty="0"/>
              <a:t>     = 0.9479 (4 decimal place)</a:t>
            </a:r>
          </a:p>
          <a:p>
            <a:r>
              <a:rPr lang="en-US" sz="1600" dirty="0"/>
              <a:t> </a:t>
            </a:r>
          </a:p>
          <a:p>
            <a:endParaRPr lang="en-MY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6AD326-453F-4E80-4246-AF657339F8F1}"/>
              </a:ext>
            </a:extLst>
          </p:cNvPr>
          <p:cNvSpPr txBox="1"/>
          <p:nvPr/>
        </p:nvSpPr>
        <p:spPr>
          <a:xfrm>
            <a:off x="4305556" y="4642653"/>
            <a:ext cx="26773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P(+a, </a:t>
            </a:r>
            <a:r>
              <a:rPr lang="en-US" dirty="0">
                <a:solidFill>
                  <a:srgbClr val="FF0000"/>
                </a:solidFill>
              </a:rPr>
              <a:t>-j</a:t>
            </a:r>
            <a:r>
              <a:rPr lang="en-US" dirty="0"/>
              <a:t>) = P(</a:t>
            </a:r>
            <a:r>
              <a:rPr lang="en-US" dirty="0">
                <a:solidFill>
                  <a:srgbClr val="FF0000"/>
                </a:solidFill>
              </a:rPr>
              <a:t>-j </a:t>
            </a:r>
            <a:r>
              <a:rPr lang="en-US" dirty="0"/>
              <a:t>| +a) * P(+a)</a:t>
            </a:r>
          </a:p>
          <a:p>
            <a:r>
              <a:rPr lang="en-US" dirty="0"/>
              <a:t>                  = 0.1 * </a:t>
            </a:r>
            <a:r>
              <a:rPr lang="en-US" dirty="0">
                <a:solidFill>
                  <a:srgbClr val="FF0000"/>
                </a:solidFill>
              </a:rPr>
              <a:t>0.00252</a:t>
            </a:r>
          </a:p>
          <a:p>
            <a:r>
              <a:rPr lang="en-US" dirty="0"/>
              <a:t>                  =  0.000252</a:t>
            </a:r>
          </a:p>
          <a:p>
            <a:endParaRPr lang="en-US" dirty="0"/>
          </a:p>
          <a:p>
            <a:r>
              <a:rPr lang="en-US" dirty="0"/>
              <a:t>P(-a, </a:t>
            </a:r>
            <a:r>
              <a:rPr lang="en-US" dirty="0">
                <a:solidFill>
                  <a:srgbClr val="FF0000"/>
                </a:solidFill>
              </a:rPr>
              <a:t>-j</a:t>
            </a:r>
            <a:r>
              <a:rPr lang="en-US" dirty="0"/>
              <a:t>) = P(</a:t>
            </a:r>
            <a:r>
              <a:rPr lang="en-US" dirty="0">
                <a:solidFill>
                  <a:srgbClr val="FF0000"/>
                </a:solidFill>
              </a:rPr>
              <a:t>-j </a:t>
            </a:r>
            <a:r>
              <a:rPr lang="en-US" dirty="0"/>
              <a:t>| -a) * P(-a)</a:t>
            </a:r>
          </a:p>
          <a:p>
            <a:r>
              <a:rPr lang="en-US" dirty="0"/>
              <a:t>                 =  0.95 * </a:t>
            </a:r>
            <a:r>
              <a:rPr lang="en-US" dirty="0">
                <a:solidFill>
                  <a:srgbClr val="FF0000"/>
                </a:solidFill>
              </a:rPr>
              <a:t>0.99748</a:t>
            </a:r>
          </a:p>
          <a:p>
            <a:r>
              <a:rPr lang="en-US" dirty="0">
                <a:solidFill>
                  <a:srgbClr val="FF0000"/>
                </a:solidFill>
              </a:rPr>
              <a:t>                 </a:t>
            </a:r>
            <a:r>
              <a:rPr lang="en-US" dirty="0"/>
              <a:t>= 0.947606</a:t>
            </a:r>
            <a:endParaRPr lang="en-MY" dirty="0"/>
          </a:p>
          <a:p>
            <a:endParaRPr lang="en-MY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7C2534-B847-6959-729E-BDCB57D883BC}"/>
              </a:ext>
            </a:extLst>
          </p:cNvPr>
          <p:cNvSpPr txBox="1"/>
          <p:nvPr/>
        </p:nvSpPr>
        <p:spPr>
          <a:xfrm>
            <a:off x="63094" y="4828220"/>
            <a:ext cx="19672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</a:t>
            </a:r>
            <a:r>
              <a:rPr lang="en-US" dirty="0">
                <a:solidFill>
                  <a:srgbClr val="00B0F0"/>
                </a:solidFill>
              </a:rPr>
              <a:t>+a</a:t>
            </a:r>
            <a:r>
              <a:rPr lang="en-US" dirty="0"/>
              <a:t>) =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0.00252</a:t>
            </a:r>
          </a:p>
          <a:p>
            <a:r>
              <a:rPr lang="en-US" dirty="0"/>
              <a:t>P(</a:t>
            </a:r>
            <a:r>
              <a:rPr lang="en-US" dirty="0">
                <a:solidFill>
                  <a:srgbClr val="00B0F0"/>
                </a:solidFill>
              </a:rPr>
              <a:t>-a</a:t>
            </a:r>
            <a:r>
              <a:rPr lang="en-US" dirty="0"/>
              <a:t>) = 1 – P(+a)</a:t>
            </a:r>
          </a:p>
          <a:p>
            <a:r>
              <a:rPr lang="en-US" dirty="0"/>
              <a:t>           = 1 - 0.00252</a:t>
            </a:r>
          </a:p>
          <a:p>
            <a:r>
              <a:rPr lang="en-US" dirty="0"/>
              <a:t>           = </a:t>
            </a:r>
            <a:r>
              <a:rPr lang="en-US" dirty="0">
                <a:solidFill>
                  <a:srgbClr val="FF0000"/>
                </a:solidFill>
              </a:rPr>
              <a:t>0.99748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37220C-FC62-F764-BFE8-247BBD8732A3}"/>
              </a:ext>
            </a:extLst>
          </p:cNvPr>
          <p:cNvSpPr txBox="1"/>
          <p:nvPr/>
        </p:nvSpPr>
        <p:spPr>
          <a:xfrm>
            <a:off x="63094" y="2668347"/>
            <a:ext cx="11984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P(+a) = [ P(</a:t>
            </a:r>
            <a:r>
              <a:rPr lang="en-US" sz="1600" dirty="0">
                <a:solidFill>
                  <a:srgbClr val="FF0000"/>
                </a:solidFill>
              </a:rPr>
              <a:t>+a </a:t>
            </a:r>
            <a:r>
              <a:rPr lang="en-US" sz="1600" dirty="0"/>
              <a:t>| </a:t>
            </a:r>
            <a:r>
              <a:rPr lang="en-US" sz="1600" dirty="0">
                <a:solidFill>
                  <a:srgbClr val="00B050"/>
                </a:solidFill>
              </a:rPr>
              <a:t>+b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+e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50"/>
                </a:solidFill>
              </a:rPr>
              <a:t>+b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F0"/>
                </a:solidFill>
              </a:rPr>
              <a:t>+e</a:t>
            </a:r>
            <a:r>
              <a:rPr lang="en-US" sz="1600" dirty="0"/>
              <a:t>)] </a:t>
            </a:r>
            <a:r>
              <a:rPr lang="en-US" sz="3200" dirty="0"/>
              <a:t>+</a:t>
            </a:r>
            <a:r>
              <a:rPr lang="en-US" sz="1600" dirty="0"/>
              <a:t> [ P(</a:t>
            </a:r>
            <a:r>
              <a:rPr lang="en-US" sz="1600" dirty="0">
                <a:solidFill>
                  <a:srgbClr val="FF0000"/>
                </a:solidFill>
              </a:rPr>
              <a:t>+a </a:t>
            </a:r>
            <a:r>
              <a:rPr lang="en-US" sz="1600" dirty="0"/>
              <a:t>| </a:t>
            </a:r>
            <a:r>
              <a:rPr lang="en-US" sz="1600" dirty="0">
                <a:solidFill>
                  <a:srgbClr val="00B050"/>
                </a:solidFill>
              </a:rPr>
              <a:t>+b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-e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50"/>
                </a:solidFill>
              </a:rPr>
              <a:t>+b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F0"/>
                </a:solidFill>
              </a:rPr>
              <a:t>-e</a:t>
            </a:r>
            <a:r>
              <a:rPr lang="en-US" sz="1600" dirty="0"/>
              <a:t>)]</a:t>
            </a:r>
            <a:r>
              <a:rPr lang="en-US" sz="3200" dirty="0"/>
              <a:t> +</a:t>
            </a:r>
            <a:r>
              <a:rPr lang="en-US" sz="1600" dirty="0"/>
              <a:t> [ P(</a:t>
            </a:r>
            <a:r>
              <a:rPr lang="en-US" sz="1600" dirty="0">
                <a:solidFill>
                  <a:srgbClr val="FF0000"/>
                </a:solidFill>
              </a:rPr>
              <a:t>+a </a:t>
            </a:r>
            <a:r>
              <a:rPr lang="en-US" sz="1600" dirty="0"/>
              <a:t>| </a:t>
            </a:r>
            <a:r>
              <a:rPr lang="en-US" sz="1600" dirty="0">
                <a:solidFill>
                  <a:srgbClr val="00B050"/>
                </a:solidFill>
              </a:rPr>
              <a:t>-b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+e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50"/>
                </a:solidFill>
              </a:rPr>
              <a:t>-b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F0"/>
                </a:solidFill>
              </a:rPr>
              <a:t>+e</a:t>
            </a:r>
            <a:r>
              <a:rPr lang="en-US" sz="1600" dirty="0"/>
              <a:t>)] </a:t>
            </a:r>
            <a:r>
              <a:rPr lang="en-US" sz="3200" dirty="0"/>
              <a:t>+</a:t>
            </a:r>
            <a:r>
              <a:rPr lang="en-US" sz="1600" dirty="0"/>
              <a:t> [ P(</a:t>
            </a:r>
            <a:r>
              <a:rPr lang="en-US" sz="1600" dirty="0">
                <a:solidFill>
                  <a:srgbClr val="FF0000"/>
                </a:solidFill>
              </a:rPr>
              <a:t>+a </a:t>
            </a:r>
            <a:r>
              <a:rPr lang="en-US" sz="1600" dirty="0"/>
              <a:t>| </a:t>
            </a:r>
            <a:r>
              <a:rPr lang="en-US" sz="1600" dirty="0">
                <a:solidFill>
                  <a:srgbClr val="00B050"/>
                </a:solidFill>
              </a:rPr>
              <a:t>-b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-e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50"/>
                </a:solidFill>
              </a:rPr>
              <a:t>-b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F0"/>
                </a:solidFill>
              </a:rPr>
              <a:t>-e</a:t>
            </a:r>
            <a:r>
              <a:rPr lang="en-US" sz="1600" dirty="0"/>
              <a:t>)]  </a:t>
            </a:r>
            <a:endParaRPr lang="en-MY" sz="16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53956A4-D90E-235F-DFFB-FEC0AA1B0E01}"/>
                  </a:ext>
                </a:extLst>
              </p14:cNvPr>
              <p14:cNvContentPartPr/>
              <p14:nvPr/>
            </p14:nvContentPartPr>
            <p14:xfrm>
              <a:off x="3176535" y="1347416"/>
              <a:ext cx="69120" cy="75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53956A4-D90E-235F-DFFB-FEC0AA1B0E0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22535" y="1239776"/>
                <a:ext cx="176760" cy="22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25F99A6-08BC-8AE3-0D7E-8E341FD04B63}"/>
                  </a:ext>
                </a:extLst>
              </p14:cNvPr>
              <p14:cNvContentPartPr/>
              <p14:nvPr/>
            </p14:nvContentPartPr>
            <p14:xfrm>
              <a:off x="3169335" y="1632896"/>
              <a:ext cx="88200" cy="18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25F99A6-08BC-8AE3-0D7E-8E341FD04B6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15335" y="1524896"/>
                <a:ext cx="195840" cy="21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3EB88F6B-F539-CC17-571D-72605677EE3B}"/>
                  </a:ext>
                </a:extLst>
              </p14:cNvPr>
              <p14:cNvContentPartPr/>
              <p14:nvPr/>
            </p14:nvContentPartPr>
            <p14:xfrm>
              <a:off x="3147735" y="1930976"/>
              <a:ext cx="114480" cy="1692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3EB88F6B-F539-CC17-571D-72605677EE3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94095" y="1823336"/>
                <a:ext cx="222120" cy="23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D08D14A0-301F-D3DE-802E-C1AD743397CB}"/>
                  </a:ext>
                </a:extLst>
              </p14:cNvPr>
              <p14:cNvContentPartPr/>
              <p14:nvPr/>
            </p14:nvContentPartPr>
            <p14:xfrm>
              <a:off x="3145575" y="2240576"/>
              <a:ext cx="152280" cy="75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D08D14A0-301F-D3DE-802E-C1AD743397C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091575" y="2132576"/>
                <a:ext cx="259920" cy="22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E0E71ABE-93A7-20EA-91C6-EE5BCFB636DE}"/>
                  </a:ext>
                </a:extLst>
              </p14:cNvPr>
              <p14:cNvContentPartPr/>
              <p14:nvPr/>
            </p14:nvContentPartPr>
            <p14:xfrm>
              <a:off x="3727180" y="1322770"/>
              <a:ext cx="155160" cy="5868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E0E71ABE-93A7-20EA-91C6-EE5BCFB636D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721060" y="1316650"/>
                <a:ext cx="167400" cy="7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D1F7351C-1DA2-4BDD-FA5B-2E19D53D88FC}"/>
                  </a:ext>
                </a:extLst>
              </p14:cNvPr>
              <p14:cNvContentPartPr/>
              <p14:nvPr/>
            </p14:nvContentPartPr>
            <p14:xfrm>
              <a:off x="3714580" y="1655410"/>
              <a:ext cx="137880" cy="306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D1F7351C-1DA2-4BDD-FA5B-2E19D53D88F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708460" y="1649290"/>
                <a:ext cx="15012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3019043A-3550-C080-5D9B-3D92186FC231}"/>
                  </a:ext>
                </a:extLst>
              </p14:cNvPr>
              <p14:cNvContentPartPr/>
              <p14:nvPr/>
            </p14:nvContentPartPr>
            <p14:xfrm>
              <a:off x="3752740" y="1893370"/>
              <a:ext cx="128880" cy="5940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3019043A-3550-C080-5D9B-3D92186FC231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746620" y="1887250"/>
                <a:ext cx="14112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D219F263-4634-ADBB-ED43-717A5DC7BB27}"/>
                  </a:ext>
                </a:extLst>
              </p14:cNvPr>
              <p14:cNvContentPartPr/>
              <p14:nvPr/>
            </p14:nvContentPartPr>
            <p14:xfrm>
              <a:off x="3743020" y="2210890"/>
              <a:ext cx="121680" cy="3060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D219F263-4634-ADBB-ED43-717A5DC7BB27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736900" y="2204770"/>
                <a:ext cx="13392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22CC9C74-B0C3-F00D-B7CF-50158B1C5474}"/>
                  </a:ext>
                </a:extLst>
              </p14:cNvPr>
              <p14:cNvContentPartPr/>
              <p14:nvPr/>
            </p14:nvContentPartPr>
            <p14:xfrm>
              <a:off x="3992400" y="1180860"/>
              <a:ext cx="11160" cy="14904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22CC9C74-B0C3-F00D-B7CF-50158B1C5474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986280" y="1174740"/>
                <a:ext cx="23400" cy="16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E615A338-7083-9B96-FC99-34700D42792D}"/>
                  </a:ext>
                </a:extLst>
              </p14:cNvPr>
              <p14:cNvContentPartPr/>
              <p14:nvPr/>
            </p14:nvContentPartPr>
            <p14:xfrm>
              <a:off x="3954600" y="1529700"/>
              <a:ext cx="228240" cy="8676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E615A338-7083-9B96-FC99-34700D42792D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948480" y="1523580"/>
                <a:ext cx="240480" cy="9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9A85E478-1A0A-7F0E-897B-80BD10DDD7D1}"/>
                  </a:ext>
                </a:extLst>
              </p14:cNvPr>
              <p14:cNvContentPartPr/>
              <p14:nvPr/>
            </p14:nvContentPartPr>
            <p14:xfrm>
              <a:off x="3969720" y="1760100"/>
              <a:ext cx="137880" cy="20664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9A85E478-1A0A-7F0E-897B-80BD10DDD7D1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963600" y="1753980"/>
                <a:ext cx="150120" cy="218880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5486F0B0-3CE6-0F88-72D5-8FCA876AFD07}"/>
              </a:ext>
            </a:extLst>
          </p:cNvPr>
          <p:cNvGrpSpPr/>
          <p:nvPr/>
        </p:nvGrpSpPr>
        <p:grpSpPr>
          <a:xfrm>
            <a:off x="3976560" y="2080140"/>
            <a:ext cx="153000" cy="281520"/>
            <a:chOff x="3976560" y="2080140"/>
            <a:chExt cx="153000" cy="281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13977D9-8780-264C-E960-7C591C4E4251}"/>
                    </a:ext>
                  </a:extLst>
                </p14:cNvPr>
                <p14:cNvContentPartPr/>
                <p14:nvPr/>
              </p14:nvContentPartPr>
              <p14:xfrm>
                <a:off x="3976560" y="2080140"/>
                <a:ext cx="153000" cy="1627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13977D9-8780-264C-E960-7C591C4E4251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3970440" y="2074020"/>
                  <a:ext cx="16524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E133810-FA18-1BD2-B6E6-2CC4E9BA1965}"/>
                    </a:ext>
                  </a:extLst>
                </p14:cNvPr>
                <p14:cNvContentPartPr/>
                <p14:nvPr/>
              </p14:nvContentPartPr>
              <p14:xfrm>
                <a:off x="4069080" y="2103180"/>
                <a:ext cx="7200" cy="2584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E133810-FA18-1BD2-B6E6-2CC4E9BA1965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4062960" y="2097060"/>
                  <a:ext cx="19440" cy="270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684ED7C-BE32-F886-CF29-15051C8654E4}"/>
                  </a:ext>
                </a:extLst>
              </p14:cNvPr>
              <p14:cNvContentPartPr/>
              <p14:nvPr/>
            </p14:nvContentPartPr>
            <p14:xfrm>
              <a:off x="1942560" y="2666700"/>
              <a:ext cx="39240" cy="15948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684ED7C-BE32-F886-CF29-15051C8654E4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936440" y="2660580"/>
                <a:ext cx="51480" cy="17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E753343D-460D-FBF1-3B85-B3E732CE014C}"/>
                  </a:ext>
                </a:extLst>
              </p14:cNvPr>
              <p14:cNvContentPartPr/>
              <p14:nvPr/>
            </p14:nvContentPartPr>
            <p14:xfrm>
              <a:off x="4876560" y="2672820"/>
              <a:ext cx="370440" cy="149040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E753343D-460D-FBF1-3B85-B3E732CE014C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870440" y="2666700"/>
                <a:ext cx="382680" cy="16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5A4EBE67-71F8-F2B1-1991-81719821074E}"/>
                  </a:ext>
                </a:extLst>
              </p14:cNvPr>
              <p14:cNvContentPartPr/>
              <p14:nvPr/>
            </p14:nvContentPartPr>
            <p14:xfrm>
              <a:off x="7392240" y="2619540"/>
              <a:ext cx="244440" cy="25344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5A4EBE67-71F8-F2B1-1991-81719821074E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386120" y="2613420"/>
                <a:ext cx="256680" cy="265680"/>
              </a:xfrm>
              <a:prstGeom prst="rect">
                <a:avLst/>
              </a:prstGeom>
            </p:spPr>
          </p:pic>
        </mc:Fallback>
      </mc:AlternateContent>
      <p:grpSp>
        <p:nvGrpSpPr>
          <p:cNvPr id="34" name="Group 33">
            <a:extLst>
              <a:ext uri="{FF2B5EF4-FFF2-40B4-BE49-F238E27FC236}">
                <a16:creationId xmlns:a16="http://schemas.microsoft.com/office/drawing/2014/main" id="{C3224BEF-DC0E-01C9-7ED1-D55AC2493681}"/>
              </a:ext>
            </a:extLst>
          </p:cNvPr>
          <p:cNvGrpSpPr/>
          <p:nvPr/>
        </p:nvGrpSpPr>
        <p:grpSpPr>
          <a:xfrm>
            <a:off x="10020240" y="2430540"/>
            <a:ext cx="510120" cy="304920"/>
            <a:chOff x="10020240" y="2430540"/>
            <a:chExt cx="510120" cy="304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633A1854-42D5-94D2-5784-8B4F5CF82DBC}"/>
                    </a:ext>
                  </a:extLst>
                </p14:cNvPr>
                <p14:cNvContentPartPr/>
                <p14:nvPr/>
              </p14:nvContentPartPr>
              <p14:xfrm>
                <a:off x="10020240" y="2430540"/>
                <a:ext cx="510120" cy="19872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633A1854-42D5-94D2-5784-8B4F5CF82DBC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0014120" y="2424420"/>
                  <a:ext cx="52236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38EEA407-BEAB-CB84-5F97-91B3B5E8D65E}"/>
                    </a:ext>
                  </a:extLst>
                </p14:cNvPr>
                <p14:cNvContentPartPr/>
                <p14:nvPr/>
              </p14:nvContentPartPr>
              <p14:xfrm>
                <a:off x="10302480" y="2499300"/>
                <a:ext cx="37800" cy="2361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38EEA407-BEAB-CB84-5F97-91B3B5E8D65E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0296360" y="2493180"/>
                  <a:ext cx="50040" cy="2484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D3CD19AA-7E0C-DD44-EB61-5D84AB63C3E2}"/>
              </a:ext>
            </a:extLst>
          </p:cNvPr>
          <p:cNvSpPr txBox="1"/>
          <p:nvPr/>
        </p:nvSpPr>
        <p:spPr>
          <a:xfrm>
            <a:off x="575139" y="3007635"/>
            <a:ext cx="112460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= [ 0.95 * 0.001 * 0.002 ]  </a:t>
            </a:r>
            <a:r>
              <a:rPr lang="en-US" sz="3200" dirty="0"/>
              <a:t>+ </a:t>
            </a:r>
            <a:r>
              <a:rPr lang="en-US" sz="1600" dirty="0"/>
              <a:t>[0.94 * 0.001 * 0.998]  </a:t>
            </a:r>
            <a:r>
              <a:rPr lang="en-US" sz="3200" dirty="0"/>
              <a:t>+ </a:t>
            </a:r>
            <a:r>
              <a:rPr lang="en-US" sz="1600" dirty="0"/>
              <a:t>[0.29 * 0.999 * 0.002]  </a:t>
            </a:r>
            <a:r>
              <a:rPr lang="en-US" sz="3200" dirty="0"/>
              <a:t>+ </a:t>
            </a:r>
            <a:r>
              <a:rPr lang="en-US" sz="1600" dirty="0"/>
              <a:t>[0.001 * 0.999 * 0.998]</a:t>
            </a:r>
          </a:p>
          <a:p>
            <a:r>
              <a:rPr lang="en-US" sz="1600" dirty="0"/>
              <a:t>= </a:t>
            </a:r>
            <a:r>
              <a:rPr lang="en-US" sz="1600" dirty="0">
                <a:solidFill>
                  <a:srgbClr val="FF0000"/>
                </a:solidFill>
              </a:rPr>
              <a:t>0.0000019</a:t>
            </a:r>
            <a:r>
              <a:rPr lang="en-US" sz="1600" dirty="0"/>
              <a:t> + </a:t>
            </a:r>
            <a:r>
              <a:rPr lang="en-US" sz="1600" dirty="0">
                <a:solidFill>
                  <a:srgbClr val="FF0000"/>
                </a:solidFill>
              </a:rPr>
              <a:t>0.00093812</a:t>
            </a:r>
            <a:r>
              <a:rPr lang="en-US" sz="1600" dirty="0"/>
              <a:t> + </a:t>
            </a:r>
            <a:r>
              <a:rPr lang="en-US" sz="1600" dirty="0">
                <a:solidFill>
                  <a:srgbClr val="FF0000"/>
                </a:solidFill>
              </a:rPr>
              <a:t>0.00057942</a:t>
            </a:r>
            <a:r>
              <a:rPr lang="en-US" sz="1600" dirty="0"/>
              <a:t> + </a:t>
            </a:r>
            <a:r>
              <a:rPr lang="en-US" sz="1600" dirty="0">
                <a:solidFill>
                  <a:srgbClr val="FF0000"/>
                </a:solidFill>
              </a:rPr>
              <a:t>0.000997002</a:t>
            </a:r>
          </a:p>
          <a:p>
            <a:r>
              <a:rPr lang="en-US" sz="1600" dirty="0"/>
              <a:t>= 0.002516442</a:t>
            </a:r>
            <a:br>
              <a:rPr lang="en-US" sz="1600" dirty="0"/>
            </a:br>
            <a:r>
              <a:rPr lang="en-US" sz="1600" dirty="0"/>
              <a:t>= 0.00252 (Rounded to 5 decimal places)</a:t>
            </a:r>
            <a:endParaRPr lang="en-MY" sz="1600" dirty="0"/>
          </a:p>
        </p:txBody>
      </p:sp>
    </p:spTree>
    <p:extLst>
      <p:ext uri="{BB962C8B-B14F-4D97-AF65-F5344CB8AC3E}">
        <p14:creationId xmlns:p14="http://schemas.microsoft.com/office/powerpoint/2010/main" val="320067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0597D-ABE1-7696-AFE7-E65DBD899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9CA536-69AC-F310-2013-D3C4AA8D1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25" y="103579"/>
            <a:ext cx="3771402" cy="24641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321330-A18C-3F8C-8E63-45A76ED279B4}"/>
              </a:ext>
            </a:extLst>
          </p:cNvPr>
          <p:cNvSpPr txBox="1"/>
          <p:nvPr/>
        </p:nvSpPr>
        <p:spPr>
          <a:xfrm>
            <a:off x="4955611" y="53498"/>
            <a:ext cx="405456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MY" sz="1600" dirty="0"/>
          </a:p>
          <a:p>
            <a:pPr marL="400050" indent="-400050">
              <a:buAutoNum type="romanLcParenR"/>
            </a:pPr>
            <a:r>
              <a:rPr lang="en-US" sz="1600" dirty="0"/>
              <a:t>Calculate P(</a:t>
            </a:r>
            <a:r>
              <a:rPr lang="en-US" sz="1600" dirty="0">
                <a:solidFill>
                  <a:srgbClr val="FF0000"/>
                </a:solidFill>
              </a:rPr>
              <a:t>+j</a:t>
            </a:r>
            <a:r>
              <a:rPr lang="en-US" sz="1600" dirty="0"/>
              <a:t>) using probabilistic reasoning</a:t>
            </a:r>
          </a:p>
          <a:p>
            <a:endParaRPr lang="en-US" sz="1600" dirty="0"/>
          </a:p>
          <a:p>
            <a:r>
              <a:rPr lang="en-US" sz="1600" dirty="0"/>
              <a:t>      P(</a:t>
            </a:r>
            <a:r>
              <a:rPr lang="en-US" sz="1600" dirty="0">
                <a:solidFill>
                  <a:srgbClr val="FF0000"/>
                </a:solidFill>
              </a:rPr>
              <a:t>+j</a:t>
            </a:r>
            <a:r>
              <a:rPr lang="en-US" sz="1600" dirty="0"/>
              <a:t>) = P(+a, </a:t>
            </a:r>
            <a:r>
              <a:rPr lang="en-US" sz="1600" dirty="0">
                <a:solidFill>
                  <a:srgbClr val="FF0000"/>
                </a:solidFill>
              </a:rPr>
              <a:t>+j</a:t>
            </a:r>
            <a:r>
              <a:rPr lang="en-US" sz="1600" dirty="0"/>
              <a:t>) + P(-a, </a:t>
            </a:r>
            <a:r>
              <a:rPr lang="en-US" sz="1600" dirty="0">
                <a:solidFill>
                  <a:srgbClr val="FF0000"/>
                </a:solidFill>
              </a:rPr>
              <a:t>+j</a:t>
            </a:r>
            <a:r>
              <a:rPr lang="en-US" sz="1600" dirty="0"/>
              <a:t>)</a:t>
            </a:r>
          </a:p>
          <a:p>
            <a:r>
              <a:rPr lang="en-US" sz="1600" dirty="0"/>
              <a:t>              = 0.002268 + 0.049874</a:t>
            </a:r>
          </a:p>
          <a:p>
            <a:r>
              <a:rPr lang="en-US" sz="1600" dirty="0"/>
              <a:t>              = 0.052142</a:t>
            </a:r>
          </a:p>
          <a:p>
            <a:r>
              <a:rPr lang="en-US" sz="1600" dirty="0"/>
              <a:t> </a:t>
            </a:r>
          </a:p>
          <a:p>
            <a:endParaRPr lang="en-MY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612CD-30E5-500A-DCCA-25BB3FF8BD97}"/>
              </a:ext>
            </a:extLst>
          </p:cNvPr>
          <p:cNvSpPr txBox="1"/>
          <p:nvPr/>
        </p:nvSpPr>
        <p:spPr>
          <a:xfrm>
            <a:off x="2799288" y="4549676"/>
            <a:ext cx="276710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P(+a, </a:t>
            </a:r>
            <a:r>
              <a:rPr lang="en-US" dirty="0">
                <a:solidFill>
                  <a:srgbClr val="FF0000"/>
                </a:solidFill>
              </a:rPr>
              <a:t>+j</a:t>
            </a:r>
            <a:r>
              <a:rPr lang="en-US" dirty="0"/>
              <a:t>) = P(</a:t>
            </a:r>
            <a:r>
              <a:rPr lang="en-US" dirty="0">
                <a:solidFill>
                  <a:srgbClr val="FF0000"/>
                </a:solidFill>
              </a:rPr>
              <a:t>+j </a:t>
            </a:r>
            <a:r>
              <a:rPr lang="en-US" dirty="0"/>
              <a:t>| +a) * P(+a)</a:t>
            </a:r>
          </a:p>
          <a:p>
            <a:r>
              <a:rPr lang="en-US" dirty="0"/>
              <a:t>                  = 0.9 * 0.00252</a:t>
            </a:r>
          </a:p>
          <a:p>
            <a:r>
              <a:rPr lang="en-US" dirty="0"/>
              <a:t>                  =  0.002268</a:t>
            </a:r>
          </a:p>
          <a:p>
            <a:endParaRPr lang="en-US" dirty="0"/>
          </a:p>
          <a:p>
            <a:r>
              <a:rPr lang="en-US" dirty="0"/>
              <a:t>P(-a, </a:t>
            </a:r>
            <a:r>
              <a:rPr lang="en-US" dirty="0">
                <a:solidFill>
                  <a:srgbClr val="FF0000"/>
                </a:solidFill>
              </a:rPr>
              <a:t>+j</a:t>
            </a:r>
            <a:r>
              <a:rPr lang="en-US" dirty="0"/>
              <a:t>) = P(</a:t>
            </a:r>
            <a:r>
              <a:rPr lang="en-US" dirty="0">
                <a:solidFill>
                  <a:srgbClr val="FF0000"/>
                </a:solidFill>
              </a:rPr>
              <a:t>+j </a:t>
            </a:r>
            <a:r>
              <a:rPr lang="en-US" dirty="0"/>
              <a:t>| -a) * P(-a)</a:t>
            </a:r>
          </a:p>
          <a:p>
            <a:r>
              <a:rPr lang="en-US" dirty="0"/>
              <a:t>                 = 0.05 * </a:t>
            </a:r>
            <a:r>
              <a:rPr lang="en-US" dirty="0">
                <a:solidFill>
                  <a:srgbClr val="FF0000"/>
                </a:solidFill>
              </a:rPr>
              <a:t>0.99748</a:t>
            </a:r>
            <a:endParaRPr lang="en-US" dirty="0"/>
          </a:p>
          <a:p>
            <a:r>
              <a:rPr lang="en-US" dirty="0"/>
              <a:t>                = 0.049874</a:t>
            </a:r>
            <a:endParaRPr lang="en-MY" dirty="0"/>
          </a:p>
          <a:p>
            <a:endParaRPr lang="en-MY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36114F-F6A4-27B1-B318-5A3AEDBF6FBF}"/>
              </a:ext>
            </a:extLst>
          </p:cNvPr>
          <p:cNvSpPr txBox="1"/>
          <p:nvPr/>
        </p:nvSpPr>
        <p:spPr>
          <a:xfrm>
            <a:off x="63094" y="4828220"/>
            <a:ext cx="19672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</a:t>
            </a:r>
            <a:r>
              <a:rPr lang="en-US" dirty="0">
                <a:solidFill>
                  <a:srgbClr val="00B0F0"/>
                </a:solidFill>
              </a:rPr>
              <a:t>+a</a:t>
            </a:r>
            <a:r>
              <a:rPr lang="en-US" dirty="0"/>
              <a:t>) =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0.00252</a:t>
            </a:r>
          </a:p>
          <a:p>
            <a:r>
              <a:rPr lang="en-US" dirty="0"/>
              <a:t>P(</a:t>
            </a:r>
            <a:r>
              <a:rPr lang="en-US" dirty="0">
                <a:solidFill>
                  <a:srgbClr val="00B0F0"/>
                </a:solidFill>
              </a:rPr>
              <a:t>-a</a:t>
            </a:r>
            <a:r>
              <a:rPr lang="en-US" dirty="0"/>
              <a:t>) = 1 – P(+a)</a:t>
            </a:r>
          </a:p>
          <a:p>
            <a:r>
              <a:rPr lang="en-US" dirty="0"/>
              <a:t>           = 1 - 0.00252</a:t>
            </a:r>
          </a:p>
          <a:p>
            <a:r>
              <a:rPr lang="en-US" dirty="0"/>
              <a:t>           = </a:t>
            </a:r>
            <a:r>
              <a:rPr lang="en-US" dirty="0">
                <a:solidFill>
                  <a:srgbClr val="FF0000"/>
                </a:solidFill>
              </a:rPr>
              <a:t>0.99748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7185E6-F9FB-53FB-424B-98AEB103B458}"/>
              </a:ext>
            </a:extLst>
          </p:cNvPr>
          <p:cNvSpPr txBox="1"/>
          <p:nvPr/>
        </p:nvSpPr>
        <p:spPr>
          <a:xfrm>
            <a:off x="63094" y="2668347"/>
            <a:ext cx="11984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P(+a) = [ P(</a:t>
            </a:r>
            <a:r>
              <a:rPr lang="en-US" sz="1600" dirty="0">
                <a:solidFill>
                  <a:srgbClr val="FF0000"/>
                </a:solidFill>
              </a:rPr>
              <a:t>+a </a:t>
            </a:r>
            <a:r>
              <a:rPr lang="en-US" sz="1600" dirty="0"/>
              <a:t>| </a:t>
            </a:r>
            <a:r>
              <a:rPr lang="en-US" sz="1600" dirty="0">
                <a:solidFill>
                  <a:srgbClr val="00B050"/>
                </a:solidFill>
              </a:rPr>
              <a:t>+b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+e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50"/>
                </a:solidFill>
              </a:rPr>
              <a:t>+b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F0"/>
                </a:solidFill>
              </a:rPr>
              <a:t>+e</a:t>
            </a:r>
            <a:r>
              <a:rPr lang="en-US" sz="1600" dirty="0"/>
              <a:t>)] </a:t>
            </a:r>
            <a:r>
              <a:rPr lang="en-US" sz="3200" dirty="0"/>
              <a:t>+</a:t>
            </a:r>
            <a:r>
              <a:rPr lang="en-US" sz="1600" dirty="0"/>
              <a:t> [ P(</a:t>
            </a:r>
            <a:r>
              <a:rPr lang="en-US" sz="1600" dirty="0">
                <a:solidFill>
                  <a:srgbClr val="FF0000"/>
                </a:solidFill>
              </a:rPr>
              <a:t>+a </a:t>
            </a:r>
            <a:r>
              <a:rPr lang="en-US" sz="1600" dirty="0"/>
              <a:t>| </a:t>
            </a:r>
            <a:r>
              <a:rPr lang="en-US" sz="1600" dirty="0">
                <a:solidFill>
                  <a:srgbClr val="00B050"/>
                </a:solidFill>
              </a:rPr>
              <a:t>+b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-e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50"/>
                </a:solidFill>
              </a:rPr>
              <a:t>+b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F0"/>
                </a:solidFill>
              </a:rPr>
              <a:t>-e</a:t>
            </a:r>
            <a:r>
              <a:rPr lang="en-US" sz="1600" dirty="0"/>
              <a:t>)]</a:t>
            </a:r>
            <a:r>
              <a:rPr lang="en-US" sz="3200" dirty="0"/>
              <a:t> +</a:t>
            </a:r>
            <a:r>
              <a:rPr lang="en-US" sz="1600" dirty="0"/>
              <a:t> [ P(</a:t>
            </a:r>
            <a:r>
              <a:rPr lang="en-US" sz="1600" dirty="0">
                <a:solidFill>
                  <a:srgbClr val="FF0000"/>
                </a:solidFill>
              </a:rPr>
              <a:t>+a </a:t>
            </a:r>
            <a:r>
              <a:rPr lang="en-US" sz="1600" dirty="0"/>
              <a:t>| </a:t>
            </a:r>
            <a:r>
              <a:rPr lang="en-US" sz="1600" dirty="0">
                <a:solidFill>
                  <a:srgbClr val="00B050"/>
                </a:solidFill>
              </a:rPr>
              <a:t>-b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+e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50"/>
                </a:solidFill>
              </a:rPr>
              <a:t>-b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F0"/>
                </a:solidFill>
              </a:rPr>
              <a:t>+e</a:t>
            </a:r>
            <a:r>
              <a:rPr lang="en-US" sz="1600" dirty="0"/>
              <a:t>)] </a:t>
            </a:r>
            <a:r>
              <a:rPr lang="en-US" sz="3200" dirty="0"/>
              <a:t>+</a:t>
            </a:r>
            <a:r>
              <a:rPr lang="en-US" sz="1600" dirty="0"/>
              <a:t> [ P(</a:t>
            </a:r>
            <a:r>
              <a:rPr lang="en-US" sz="1600" dirty="0">
                <a:solidFill>
                  <a:srgbClr val="FF0000"/>
                </a:solidFill>
              </a:rPr>
              <a:t>+a </a:t>
            </a:r>
            <a:r>
              <a:rPr lang="en-US" sz="1600" dirty="0"/>
              <a:t>| </a:t>
            </a:r>
            <a:r>
              <a:rPr lang="en-US" sz="1600" dirty="0">
                <a:solidFill>
                  <a:srgbClr val="00B050"/>
                </a:solidFill>
              </a:rPr>
              <a:t>-b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-e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50"/>
                </a:solidFill>
              </a:rPr>
              <a:t>-b</a:t>
            </a:r>
            <a:r>
              <a:rPr lang="en-US" sz="1600" dirty="0"/>
              <a:t>) * p(</a:t>
            </a:r>
            <a:r>
              <a:rPr lang="en-US" sz="1600" dirty="0">
                <a:solidFill>
                  <a:srgbClr val="00B0F0"/>
                </a:solidFill>
              </a:rPr>
              <a:t>-e</a:t>
            </a:r>
            <a:r>
              <a:rPr lang="en-US" sz="1600" dirty="0"/>
              <a:t>)]  </a:t>
            </a:r>
            <a:endParaRPr lang="en-MY" sz="16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E762E8A-45AD-9A99-FC8C-F1BA02CD25FA}"/>
                  </a:ext>
                </a:extLst>
              </p14:cNvPr>
              <p14:cNvContentPartPr/>
              <p14:nvPr/>
            </p14:nvContentPartPr>
            <p14:xfrm>
              <a:off x="3176535" y="1347416"/>
              <a:ext cx="69120" cy="75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E762E8A-45AD-9A99-FC8C-F1BA02CD25F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22535" y="1239416"/>
                <a:ext cx="176760" cy="22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865219B-77A1-4310-9E74-B6E2ED43C358}"/>
                  </a:ext>
                </a:extLst>
              </p14:cNvPr>
              <p14:cNvContentPartPr/>
              <p14:nvPr/>
            </p14:nvContentPartPr>
            <p14:xfrm>
              <a:off x="3169335" y="1632896"/>
              <a:ext cx="88200" cy="18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865219B-77A1-4310-9E74-B6E2ED43C35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15335" y="1524896"/>
                <a:ext cx="195840" cy="21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3D5E2726-D1C1-9759-244E-67DDC0F5E2B3}"/>
                  </a:ext>
                </a:extLst>
              </p14:cNvPr>
              <p14:cNvContentPartPr/>
              <p14:nvPr/>
            </p14:nvContentPartPr>
            <p14:xfrm>
              <a:off x="3147735" y="1930976"/>
              <a:ext cx="114480" cy="1692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3D5E2726-D1C1-9759-244E-67DDC0F5E2B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93735" y="1822976"/>
                <a:ext cx="222120" cy="23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BDE9E132-3C67-95D0-56B5-43B8614EE2C9}"/>
                  </a:ext>
                </a:extLst>
              </p14:cNvPr>
              <p14:cNvContentPartPr/>
              <p14:nvPr/>
            </p14:nvContentPartPr>
            <p14:xfrm>
              <a:off x="3145575" y="2240576"/>
              <a:ext cx="152280" cy="75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BDE9E132-3C67-95D0-56B5-43B8614EE2C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091702" y="2132576"/>
                <a:ext cx="259666" cy="22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E465227F-DFF4-55E6-5C75-DD4A08CB8B97}"/>
                  </a:ext>
                </a:extLst>
              </p14:cNvPr>
              <p14:cNvContentPartPr/>
              <p14:nvPr/>
            </p14:nvContentPartPr>
            <p14:xfrm>
              <a:off x="3727180" y="1322770"/>
              <a:ext cx="155160" cy="5868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E465227F-DFF4-55E6-5C75-DD4A08CB8B97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721046" y="1316650"/>
                <a:ext cx="167428" cy="7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D88EBDA6-DB35-CC01-0770-8AE0DE375D2A}"/>
                  </a:ext>
                </a:extLst>
              </p14:cNvPr>
              <p14:cNvContentPartPr/>
              <p14:nvPr/>
            </p14:nvContentPartPr>
            <p14:xfrm>
              <a:off x="3714580" y="1655410"/>
              <a:ext cx="137880" cy="306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D88EBDA6-DB35-CC01-0770-8AE0DE375D2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708460" y="1649361"/>
                <a:ext cx="150120" cy="426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F8F68745-4770-8507-64E0-8D742A7FC75A}"/>
                  </a:ext>
                </a:extLst>
              </p14:cNvPr>
              <p14:cNvContentPartPr/>
              <p14:nvPr/>
            </p14:nvContentPartPr>
            <p14:xfrm>
              <a:off x="3752740" y="1893370"/>
              <a:ext cx="128880" cy="5940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F8F68745-4770-8507-64E0-8D742A7FC75A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746637" y="1887250"/>
                <a:ext cx="141086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7812A866-F7C4-F227-C67C-27F91219D258}"/>
                  </a:ext>
                </a:extLst>
              </p14:cNvPr>
              <p14:cNvContentPartPr/>
              <p14:nvPr/>
            </p14:nvContentPartPr>
            <p14:xfrm>
              <a:off x="3743020" y="2210890"/>
              <a:ext cx="121680" cy="3060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7812A866-F7C4-F227-C67C-27F91219D258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736900" y="2204770"/>
                <a:ext cx="13392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305029D6-B89F-1D48-F60C-FF88A62CCD14}"/>
                  </a:ext>
                </a:extLst>
              </p14:cNvPr>
              <p14:cNvContentPartPr/>
              <p14:nvPr/>
            </p14:nvContentPartPr>
            <p14:xfrm>
              <a:off x="3992400" y="1180860"/>
              <a:ext cx="11160" cy="14904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305029D6-B89F-1D48-F60C-FF88A62CCD14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986280" y="1174740"/>
                <a:ext cx="23400" cy="16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B44889B7-D929-BB32-1F2C-1CF603874B01}"/>
                  </a:ext>
                </a:extLst>
              </p14:cNvPr>
              <p14:cNvContentPartPr/>
              <p14:nvPr/>
            </p14:nvContentPartPr>
            <p14:xfrm>
              <a:off x="3954600" y="1529700"/>
              <a:ext cx="228240" cy="8676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B44889B7-D929-BB32-1F2C-1CF603874B0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948480" y="1523580"/>
                <a:ext cx="240480" cy="9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E61C6186-AD07-89CD-0863-3C72201954C9}"/>
                  </a:ext>
                </a:extLst>
              </p14:cNvPr>
              <p14:cNvContentPartPr/>
              <p14:nvPr/>
            </p14:nvContentPartPr>
            <p14:xfrm>
              <a:off x="3969720" y="1760100"/>
              <a:ext cx="137880" cy="20664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E61C6186-AD07-89CD-0863-3C72201954C9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963600" y="1753969"/>
                <a:ext cx="150120" cy="218901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0B8B181B-B1D0-4326-8DA9-B529D7434268}"/>
              </a:ext>
            </a:extLst>
          </p:cNvPr>
          <p:cNvGrpSpPr/>
          <p:nvPr/>
        </p:nvGrpSpPr>
        <p:grpSpPr>
          <a:xfrm>
            <a:off x="3976560" y="2080140"/>
            <a:ext cx="153000" cy="281520"/>
            <a:chOff x="3976560" y="2080140"/>
            <a:chExt cx="153000" cy="281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040C69F-5014-8765-1191-C98210847EE6}"/>
                    </a:ext>
                  </a:extLst>
                </p14:cNvPr>
                <p14:cNvContentPartPr/>
                <p14:nvPr/>
              </p14:nvContentPartPr>
              <p14:xfrm>
                <a:off x="3976560" y="2080140"/>
                <a:ext cx="153000" cy="1627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040C69F-5014-8765-1191-C98210847EE6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3970426" y="2074020"/>
                  <a:ext cx="165269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53596FE2-272F-8598-4524-8A0C3EE073D9}"/>
                    </a:ext>
                  </a:extLst>
                </p14:cNvPr>
                <p14:cNvContentPartPr/>
                <p14:nvPr/>
              </p14:nvContentPartPr>
              <p14:xfrm>
                <a:off x="4069080" y="2103180"/>
                <a:ext cx="7200" cy="2584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53596FE2-272F-8598-4524-8A0C3EE073D9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4062960" y="2097060"/>
                  <a:ext cx="19440" cy="270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14578DE1-DAC2-CC96-397B-922C97E1750E}"/>
                  </a:ext>
                </a:extLst>
              </p14:cNvPr>
              <p14:cNvContentPartPr/>
              <p14:nvPr/>
            </p14:nvContentPartPr>
            <p14:xfrm>
              <a:off x="1942560" y="2666700"/>
              <a:ext cx="39240" cy="15948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14578DE1-DAC2-CC96-397B-922C97E1750E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936440" y="2660580"/>
                <a:ext cx="51480" cy="17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BC36F2DC-EA08-1216-950E-41FC7637505B}"/>
                  </a:ext>
                </a:extLst>
              </p14:cNvPr>
              <p14:cNvContentPartPr/>
              <p14:nvPr/>
            </p14:nvContentPartPr>
            <p14:xfrm>
              <a:off x="4876560" y="2672820"/>
              <a:ext cx="370440" cy="149040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BC36F2DC-EA08-1216-950E-41FC7637505B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870440" y="2666700"/>
                <a:ext cx="382680" cy="16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976B795D-22F2-3DA8-5EBF-EB28A855CB90}"/>
                  </a:ext>
                </a:extLst>
              </p14:cNvPr>
              <p14:cNvContentPartPr/>
              <p14:nvPr/>
            </p14:nvContentPartPr>
            <p14:xfrm>
              <a:off x="7392240" y="2619540"/>
              <a:ext cx="244440" cy="25344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976B795D-22F2-3DA8-5EBF-EB28A855CB90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386120" y="2613420"/>
                <a:ext cx="256680" cy="265680"/>
              </a:xfrm>
              <a:prstGeom prst="rect">
                <a:avLst/>
              </a:prstGeom>
            </p:spPr>
          </p:pic>
        </mc:Fallback>
      </mc:AlternateContent>
      <p:grpSp>
        <p:nvGrpSpPr>
          <p:cNvPr id="34" name="Group 33">
            <a:extLst>
              <a:ext uri="{FF2B5EF4-FFF2-40B4-BE49-F238E27FC236}">
                <a16:creationId xmlns:a16="http://schemas.microsoft.com/office/drawing/2014/main" id="{A5DF7E4C-AEA5-908E-4486-32778477CA6D}"/>
              </a:ext>
            </a:extLst>
          </p:cNvPr>
          <p:cNvGrpSpPr/>
          <p:nvPr/>
        </p:nvGrpSpPr>
        <p:grpSpPr>
          <a:xfrm>
            <a:off x="10020240" y="2430540"/>
            <a:ext cx="510120" cy="304920"/>
            <a:chOff x="10020240" y="2430540"/>
            <a:chExt cx="510120" cy="304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BC8976F9-754D-CF9A-CEA4-FBC825556D50}"/>
                    </a:ext>
                  </a:extLst>
                </p14:cNvPr>
                <p14:cNvContentPartPr/>
                <p14:nvPr/>
              </p14:nvContentPartPr>
              <p14:xfrm>
                <a:off x="10020240" y="2430540"/>
                <a:ext cx="510120" cy="19872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BC8976F9-754D-CF9A-CEA4-FBC825556D50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0014116" y="2424420"/>
                  <a:ext cx="522369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B42F3A18-48DD-127F-4E83-5EFEEF896380}"/>
                    </a:ext>
                  </a:extLst>
                </p14:cNvPr>
                <p14:cNvContentPartPr/>
                <p14:nvPr/>
              </p14:nvContentPartPr>
              <p14:xfrm>
                <a:off x="10302480" y="2499300"/>
                <a:ext cx="37800" cy="2361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B42F3A18-48DD-127F-4E83-5EFEEF896380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0296418" y="2493189"/>
                  <a:ext cx="49925" cy="248381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F96B4287-C489-061B-9D35-23613D7235C5}"/>
              </a:ext>
            </a:extLst>
          </p:cNvPr>
          <p:cNvSpPr txBox="1"/>
          <p:nvPr/>
        </p:nvSpPr>
        <p:spPr>
          <a:xfrm>
            <a:off x="549739" y="3007635"/>
            <a:ext cx="112460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= [ 0.95 * 0.001 * 0.002 ]  </a:t>
            </a:r>
            <a:r>
              <a:rPr lang="en-US" sz="3200" dirty="0"/>
              <a:t>+ </a:t>
            </a:r>
            <a:r>
              <a:rPr lang="en-US" sz="1600" dirty="0"/>
              <a:t>[0.94 * 0.001 * 0.998]  </a:t>
            </a:r>
            <a:r>
              <a:rPr lang="en-US" sz="3200" dirty="0"/>
              <a:t>+ </a:t>
            </a:r>
            <a:r>
              <a:rPr lang="en-US" sz="1600" dirty="0"/>
              <a:t>[0.29 * 0.999 * 0.002]  </a:t>
            </a:r>
            <a:r>
              <a:rPr lang="en-US" sz="3200" dirty="0"/>
              <a:t>+ </a:t>
            </a:r>
            <a:r>
              <a:rPr lang="en-US" sz="1600" dirty="0"/>
              <a:t>[0.001 * 0.999 * 0.998]</a:t>
            </a:r>
          </a:p>
          <a:p>
            <a:r>
              <a:rPr lang="en-US" sz="1600" dirty="0"/>
              <a:t>= </a:t>
            </a:r>
            <a:r>
              <a:rPr lang="en-US" sz="1600" dirty="0">
                <a:solidFill>
                  <a:srgbClr val="FF0000"/>
                </a:solidFill>
              </a:rPr>
              <a:t>0.0000019</a:t>
            </a:r>
            <a:r>
              <a:rPr lang="en-US" sz="1600" dirty="0"/>
              <a:t> + </a:t>
            </a:r>
            <a:r>
              <a:rPr lang="en-US" sz="1600" dirty="0">
                <a:solidFill>
                  <a:srgbClr val="FF0000"/>
                </a:solidFill>
              </a:rPr>
              <a:t>0.00093812</a:t>
            </a:r>
            <a:r>
              <a:rPr lang="en-US" sz="1600" dirty="0"/>
              <a:t> + </a:t>
            </a:r>
            <a:r>
              <a:rPr lang="en-US" sz="1600" dirty="0">
                <a:solidFill>
                  <a:srgbClr val="FF0000"/>
                </a:solidFill>
              </a:rPr>
              <a:t>0.00057942</a:t>
            </a:r>
            <a:r>
              <a:rPr lang="en-US" sz="1600" dirty="0"/>
              <a:t> + </a:t>
            </a:r>
            <a:r>
              <a:rPr lang="en-US" sz="1600" dirty="0">
                <a:solidFill>
                  <a:srgbClr val="FF0000"/>
                </a:solidFill>
              </a:rPr>
              <a:t>0.000997002</a:t>
            </a:r>
          </a:p>
          <a:p>
            <a:r>
              <a:rPr lang="en-US" sz="1600" dirty="0"/>
              <a:t>= 0.002516442</a:t>
            </a:r>
            <a:br>
              <a:rPr lang="en-US" sz="1600" dirty="0"/>
            </a:br>
            <a:r>
              <a:rPr lang="en-US" sz="1600" dirty="0"/>
              <a:t>= 0.00252 (Rounded to 5 decimal places)</a:t>
            </a:r>
            <a:endParaRPr lang="en-MY" sz="16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97A3B6-9066-4402-2226-7DC2BC858B2E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5787075" y="4205946"/>
            <a:ext cx="6134415" cy="2444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855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654</Words>
  <Application>Microsoft Office PowerPoint</Application>
  <PresentationFormat>Widescreen</PresentationFormat>
  <Paragraphs>59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Alvin Lim Fang Chuen</dc:creator>
  <cp:lastModifiedBy>Alvin Lim Fang Chuen</cp:lastModifiedBy>
  <cp:revision>1</cp:revision>
  <dcterms:created xsi:type="dcterms:W3CDTF">2026-01-07T07:38:20Z</dcterms:created>
  <dcterms:modified xsi:type="dcterms:W3CDTF">2026-01-07T08:37:45Z</dcterms:modified>
</cp:coreProperties>
</file>